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66" r:id="rId1"/>
    <p:sldMasterId id="2147485353" r:id="rId2"/>
    <p:sldMasterId id="2147485365" r:id="rId3"/>
  </p:sldMasterIdLst>
  <p:notesMasterIdLst>
    <p:notesMasterId r:id="rId30"/>
  </p:notesMasterIdLst>
  <p:handoutMasterIdLst>
    <p:handoutMasterId r:id="rId31"/>
  </p:handoutMasterIdLst>
  <p:sldIdLst>
    <p:sldId id="1253" r:id="rId4"/>
    <p:sldId id="1255" r:id="rId5"/>
    <p:sldId id="1064" r:id="rId6"/>
    <p:sldId id="1256" r:id="rId7"/>
    <p:sldId id="1260" r:id="rId8"/>
    <p:sldId id="1282" r:id="rId9"/>
    <p:sldId id="1283" r:id="rId10"/>
    <p:sldId id="1271" r:id="rId11"/>
    <p:sldId id="1272" r:id="rId12"/>
    <p:sldId id="1211" r:id="rId13"/>
    <p:sldId id="1268" r:id="rId14"/>
    <p:sldId id="1280" r:id="rId15"/>
    <p:sldId id="1262" r:id="rId16"/>
    <p:sldId id="1269" r:id="rId17"/>
    <p:sldId id="1258" r:id="rId18"/>
    <p:sldId id="1281" r:id="rId19"/>
    <p:sldId id="1278" r:id="rId20"/>
    <p:sldId id="1273" r:id="rId21"/>
    <p:sldId id="1274" r:id="rId22"/>
    <p:sldId id="1275" r:id="rId23"/>
    <p:sldId id="1276" r:id="rId24"/>
    <p:sldId id="1277" r:id="rId25"/>
    <p:sldId id="1279" r:id="rId26"/>
    <p:sldId id="1259" r:id="rId27"/>
    <p:sldId id="1264" r:id="rId28"/>
    <p:sldId id="1221" r:id="rId29"/>
  </p:sldIdLst>
  <p:sldSz cx="12192000" cy="6858000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54255"/>
    <a:srgbClr val="FDFBFF"/>
    <a:srgbClr val="FFFEFE"/>
    <a:srgbClr val="FFFCF9"/>
    <a:srgbClr val="FF9D46"/>
    <a:srgbClr val="D1DCE6"/>
    <a:srgbClr val="EDEDED"/>
    <a:srgbClr val="9865DD"/>
    <a:srgbClr val="788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86030-DD93-436B-A0FE-135A004BD8D4}" v="64" dt="2022-12-19T10:32:17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9" autoAdjust="0"/>
    <p:restoredTop sz="89784" autoAdjust="0"/>
  </p:normalViewPr>
  <p:slideViewPr>
    <p:cSldViewPr showGuides="1">
      <p:cViewPr>
        <p:scale>
          <a:sx n="50" d="100"/>
          <a:sy n="50" d="100"/>
        </p:scale>
        <p:origin x="2526" y="1062"/>
      </p:cViewPr>
      <p:guideLst>
        <p:guide orient="horz" pos="2205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276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바울" userId="8cc3033b-d715-4fb5-8a13-ce16495f614c" providerId="ADAL" clId="{C2886030-DD93-436B-A0FE-135A004BD8D4}"/>
    <pc:docChg chg="undo custSel modSld">
      <pc:chgData name="김바울" userId="8cc3033b-d715-4fb5-8a13-ce16495f614c" providerId="ADAL" clId="{C2886030-DD93-436B-A0FE-135A004BD8D4}" dt="2022-12-19T10:32:30.131" v="700"/>
      <pc:docMkLst>
        <pc:docMk/>
      </pc:docMkLst>
      <pc:sldChg chg="modSp mod">
        <pc:chgData name="김바울" userId="8cc3033b-d715-4fb5-8a13-ce16495f614c" providerId="ADAL" clId="{C2886030-DD93-436B-A0FE-135A004BD8D4}" dt="2022-12-19T10:10:27.840" v="401"/>
        <pc:sldMkLst>
          <pc:docMk/>
          <pc:sldMk cId="3648973855" sldId="1260"/>
        </pc:sldMkLst>
        <pc:spChg chg="mod">
          <ac:chgData name="김바울" userId="8cc3033b-d715-4fb5-8a13-ce16495f614c" providerId="ADAL" clId="{C2886030-DD93-436B-A0FE-135A004BD8D4}" dt="2022-12-19T10:10:27.840" v="401"/>
          <ac:spMkLst>
            <pc:docMk/>
            <pc:sldMk cId="3648973855" sldId="1260"/>
            <ac:spMk id="34" creationId="{92482CA4-34CB-8838-113D-F25FC1498D21}"/>
          </ac:spMkLst>
        </pc:spChg>
      </pc:sldChg>
      <pc:sldChg chg="delSp modSp mod">
        <pc:chgData name="김바울" userId="8cc3033b-d715-4fb5-8a13-ce16495f614c" providerId="ADAL" clId="{C2886030-DD93-436B-A0FE-135A004BD8D4}" dt="2022-12-19T09:45:11.717" v="361" actId="27636"/>
        <pc:sldMkLst>
          <pc:docMk/>
          <pc:sldMk cId="4006777844" sldId="1262"/>
        </pc:sldMkLst>
        <pc:spChg chg="del">
          <ac:chgData name="김바울" userId="8cc3033b-d715-4fb5-8a13-ce16495f614c" providerId="ADAL" clId="{C2886030-DD93-436B-A0FE-135A004BD8D4}" dt="2022-12-16T03:36:51.839" v="347" actId="478"/>
          <ac:spMkLst>
            <pc:docMk/>
            <pc:sldMk cId="4006777844" sldId="1262"/>
            <ac:spMk id="7" creationId="{DEA5F66C-FCD8-4FF2-979D-7021B5660358}"/>
          </ac:spMkLst>
        </pc:spChg>
        <pc:spChg chg="mod">
          <ac:chgData name="김바울" userId="8cc3033b-d715-4fb5-8a13-ce16495f614c" providerId="ADAL" clId="{C2886030-DD93-436B-A0FE-135A004BD8D4}" dt="2022-12-19T09:45:11.717" v="361" actId="27636"/>
          <ac:spMkLst>
            <pc:docMk/>
            <pc:sldMk cId="4006777844" sldId="1262"/>
            <ac:spMk id="8" creationId="{8341852A-6979-47CA-B105-7384EE002AD6}"/>
          </ac:spMkLst>
        </pc:spChg>
      </pc:sldChg>
      <pc:sldChg chg="addSp delSp modSp mod">
        <pc:chgData name="김바울" userId="8cc3033b-d715-4fb5-8a13-ce16495f614c" providerId="ADAL" clId="{C2886030-DD93-436B-A0FE-135A004BD8D4}" dt="2022-12-16T03:37:04.047" v="356" actId="478"/>
        <pc:sldMkLst>
          <pc:docMk/>
          <pc:sldMk cId="2190190749" sldId="1264"/>
        </pc:sldMkLst>
        <pc:spChg chg="add mod">
          <ac:chgData name="김바울" userId="8cc3033b-d715-4fb5-8a13-ce16495f614c" providerId="ADAL" clId="{C2886030-DD93-436B-A0FE-135A004BD8D4}" dt="2022-12-15T06:01:30.782" v="46"/>
          <ac:spMkLst>
            <pc:docMk/>
            <pc:sldMk cId="2190190749" sldId="1264"/>
            <ac:spMk id="4" creationId="{DF47E7D0-A459-11A9-21D8-40CD6E9EDCEE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6" creationId="{80A2998E-8C2E-D68E-67B5-15127736619F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7" creationId="{4780DE5D-AD6B-3FEC-4422-823E5BC9D20E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8" creationId="{9D42599B-9175-5C67-FF12-F639A87EEC8E}"/>
          </ac:spMkLst>
        </pc:spChg>
        <pc:spChg chg="del">
          <ac:chgData name="김바울" userId="8cc3033b-d715-4fb5-8a13-ce16495f614c" providerId="ADAL" clId="{C2886030-DD93-436B-A0FE-135A004BD8D4}" dt="2022-12-16T03:37:04.047" v="356" actId="478"/>
          <ac:spMkLst>
            <pc:docMk/>
            <pc:sldMk cId="2190190749" sldId="1264"/>
            <ac:spMk id="9" creationId="{43E98B0D-C7D1-A37C-1F81-0FF13A434F80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11" creationId="{2FD46077-5652-B79F-E78B-FAD8C167D1D5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12" creationId="{FD72FE76-C279-270C-B75D-76F12A64B441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13" creationId="{C7660726-D62C-5176-73D5-9324FF706AAF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14" creationId="{ABBE7BB9-82EB-23DD-F2DD-374D2C1D23FA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15" creationId="{0A843B27-BCE0-7893-D369-BA9F739096C2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17" creationId="{61FAFE9E-5E10-1128-7212-D06B41202805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18" creationId="{5E97E06F-4299-13DE-112E-5A0B9333D70D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19" creationId="{614C5281-D7C0-6C5A-97B6-B1F2DE068381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20" creationId="{3C2F7E2C-7217-C5E5-F371-58EE2D958F81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21" creationId="{C00F4160-91E5-9722-8BB3-97510F36BABE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23" creationId="{39DEFEC6-8499-E33D-79D3-52F497088C0E}"/>
          </ac:spMkLst>
        </pc:spChg>
        <pc:spChg chg="add mod">
          <ac:chgData name="김바울" userId="8cc3033b-d715-4fb5-8a13-ce16495f614c" providerId="ADAL" clId="{C2886030-DD93-436B-A0FE-135A004BD8D4}" dt="2022-12-15T06:02:52.719" v="331" actId="20577"/>
          <ac:spMkLst>
            <pc:docMk/>
            <pc:sldMk cId="2190190749" sldId="1264"/>
            <ac:spMk id="24" creationId="{44725977-4407-2339-AA40-BBEECBF1A50A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25" creationId="{AE5FEF2C-8C2D-F3D7-80EE-245D33DE918D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26" creationId="{60ED01BE-BAC5-EDF2-754A-BE555068856C}"/>
          </ac:spMkLst>
        </pc:spChg>
        <pc:spChg chg="mod">
          <ac:chgData name="김바울" userId="8cc3033b-d715-4fb5-8a13-ce16495f614c" providerId="ADAL" clId="{C2886030-DD93-436B-A0FE-135A004BD8D4}" dt="2022-12-15T06:01:30.782" v="46"/>
          <ac:spMkLst>
            <pc:docMk/>
            <pc:sldMk cId="2190190749" sldId="1264"/>
            <ac:spMk id="28" creationId="{28D19D93-C070-0EE3-385D-2315C76316E0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29" creationId="{4A76BB72-00B9-4C31-3855-5E57065D303A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30" creationId="{35669343-6DA2-F64B-B2BE-2D5ECE3CADBA}"/>
          </ac:spMkLst>
        </pc:spChg>
        <pc:spChg chg="mod">
          <ac:chgData name="김바울" userId="8cc3033b-d715-4fb5-8a13-ce16495f614c" providerId="ADAL" clId="{C2886030-DD93-436B-A0FE-135A004BD8D4}" dt="2022-12-15T06:01:30.782" v="46"/>
          <ac:spMkLst>
            <pc:docMk/>
            <pc:sldMk cId="2190190749" sldId="1264"/>
            <ac:spMk id="31" creationId="{F3DA16D4-4D8F-E680-FB43-51FE994C5EA6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32" creationId="{3FC6928C-D218-5D53-213B-34EAEDF1026D}"/>
          </ac:spMkLst>
        </pc:spChg>
        <pc:spChg chg="mod">
          <ac:chgData name="김바울" userId="8cc3033b-d715-4fb5-8a13-ce16495f614c" providerId="ADAL" clId="{C2886030-DD93-436B-A0FE-135A004BD8D4}" dt="2022-12-15T06:03:11.278" v="337" actId="20577"/>
          <ac:spMkLst>
            <pc:docMk/>
            <pc:sldMk cId="2190190749" sldId="1264"/>
            <ac:spMk id="33" creationId="{3CE5E815-A2EB-8E22-E816-F10A903DB4CE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34" creationId="{A7F78C46-C133-B511-92F6-A762168A12CD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35" creationId="{A29EC322-0CB7-7300-3F3D-6AE9761FE48B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36" creationId="{529B7412-D98C-9A3B-93B0-4BC7E02121FE}"/>
          </ac:spMkLst>
        </pc:spChg>
        <pc:spChg chg="mod">
          <ac:chgData name="김바울" userId="8cc3033b-d715-4fb5-8a13-ce16495f614c" providerId="ADAL" clId="{C2886030-DD93-436B-A0FE-135A004BD8D4}" dt="2022-12-15T06:01:30.782" v="46"/>
          <ac:spMkLst>
            <pc:docMk/>
            <pc:sldMk cId="2190190749" sldId="1264"/>
            <ac:spMk id="38" creationId="{D510621D-63F6-F433-4792-308814B94146}"/>
          </ac:spMkLst>
        </pc:spChg>
        <pc:spChg chg="mod">
          <ac:chgData name="김바울" userId="8cc3033b-d715-4fb5-8a13-ce16495f614c" providerId="ADAL" clId="{C2886030-DD93-436B-A0FE-135A004BD8D4}" dt="2022-12-15T06:01:30.782" v="46"/>
          <ac:spMkLst>
            <pc:docMk/>
            <pc:sldMk cId="2190190749" sldId="1264"/>
            <ac:spMk id="39" creationId="{94855050-0971-4763-9352-526818DA154B}"/>
          </ac:spMkLst>
        </pc:spChg>
        <pc:spChg chg="mod">
          <ac:chgData name="김바울" userId="8cc3033b-d715-4fb5-8a13-ce16495f614c" providerId="ADAL" clId="{C2886030-DD93-436B-A0FE-135A004BD8D4}" dt="2022-12-15T06:01:30.782" v="46"/>
          <ac:spMkLst>
            <pc:docMk/>
            <pc:sldMk cId="2190190749" sldId="1264"/>
            <ac:spMk id="40" creationId="{0AB5942C-7DB4-6F7A-F732-D07DFE053FFB}"/>
          </ac:spMkLst>
        </pc:spChg>
        <pc:spChg chg="mod">
          <ac:chgData name="김바울" userId="8cc3033b-d715-4fb5-8a13-ce16495f614c" providerId="ADAL" clId="{C2886030-DD93-436B-A0FE-135A004BD8D4}" dt="2022-12-15T06:01:30.782" v="46"/>
          <ac:spMkLst>
            <pc:docMk/>
            <pc:sldMk cId="2190190749" sldId="1264"/>
            <ac:spMk id="41" creationId="{E9839D67-7AD4-5A91-1DDE-AE0B963E1709}"/>
          </ac:spMkLst>
        </pc:spChg>
        <pc:spChg chg="del">
          <ac:chgData name="김바울" userId="8cc3033b-d715-4fb5-8a13-ce16495f614c" providerId="ADAL" clId="{C2886030-DD93-436B-A0FE-135A004BD8D4}" dt="2022-12-15T06:01:30.586" v="45" actId="478"/>
          <ac:spMkLst>
            <pc:docMk/>
            <pc:sldMk cId="2190190749" sldId="1264"/>
            <ac:spMk id="42" creationId="{1FCFB598-3034-7A32-7165-813B8917E03A}"/>
          </ac:spMkLst>
        </pc:spChg>
        <pc:spChg chg="mod">
          <ac:chgData name="김바울" userId="8cc3033b-d715-4fb5-8a13-ce16495f614c" providerId="ADAL" clId="{C2886030-DD93-436B-A0FE-135A004BD8D4}" dt="2022-12-15T06:02:59.734" v="333" actId="20577"/>
          <ac:spMkLst>
            <pc:docMk/>
            <pc:sldMk cId="2190190749" sldId="1264"/>
            <ac:spMk id="43" creationId="{ED07C6EE-E41B-88CF-BD71-C74DA0A82DFD}"/>
          </ac:spMkLst>
        </pc:spChg>
        <pc:spChg chg="add mod">
          <ac:chgData name="김바울" userId="8cc3033b-d715-4fb5-8a13-ce16495f614c" providerId="ADAL" clId="{C2886030-DD93-436B-A0FE-135A004BD8D4}" dt="2022-12-15T06:03:22.331" v="338"/>
          <ac:spMkLst>
            <pc:docMk/>
            <pc:sldMk cId="2190190749" sldId="1264"/>
            <ac:spMk id="44" creationId="{A49D8BCF-5E17-6CEE-8EE0-FB08FD8DD79D}"/>
          </ac:spMkLst>
        </pc:spChg>
        <pc:spChg chg="add mod">
          <ac:chgData name="김바울" userId="8cc3033b-d715-4fb5-8a13-ce16495f614c" providerId="ADAL" clId="{C2886030-DD93-436B-A0FE-135A004BD8D4}" dt="2022-12-15T06:03:37.975" v="342" actId="1076"/>
          <ac:spMkLst>
            <pc:docMk/>
            <pc:sldMk cId="2190190749" sldId="1264"/>
            <ac:spMk id="45" creationId="{1ECC997F-515C-34B4-5F41-704BEC95010B}"/>
          </ac:spMkLst>
        </pc:spChg>
        <pc:spChg chg="add mod">
          <ac:chgData name="김바울" userId="8cc3033b-d715-4fb5-8a13-ce16495f614c" providerId="ADAL" clId="{C2886030-DD93-436B-A0FE-135A004BD8D4}" dt="2022-12-15T06:03:41.559" v="343" actId="1076"/>
          <ac:spMkLst>
            <pc:docMk/>
            <pc:sldMk cId="2190190749" sldId="1264"/>
            <ac:spMk id="46" creationId="{CEA2F5C7-FD0E-426A-C28C-7AFE6A642A87}"/>
          </ac:spMkLst>
        </pc:spChg>
        <pc:spChg chg="add mod">
          <ac:chgData name="김바울" userId="8cc3033b-d715-4fb5-8a13-ce16495f614c" providerId="ADAL" clId="{C2886030-DD93-436B-A0FE-135A004BD8D4}" dt="2022-12-15T06:03:41.559" v="343" actId="1076"/>
          <ac:spMkLst>
            <pc:docMk/>
            <pc:sldMk cId="2190190749" sldId="1264"/>
            <ac:spMk id="47" creationId="{DA1D0074-60C5-2705-A5B1-42997B2C8242}"/>
          </ac:spMkLst>
        </pc:spChg>
        <pc:grpChg chg="add del mod">
          <ac:chgData name="김바울" userId="8cc3033b-d715-4fb5-8a13-ce16495f614c" providerId="ADAL" clId="{C2886030-DD93-436B-A0FE-135A004BD8D4}" dt="2022-12-15T06:02:02.680" v="104" actId="478"/>
          <ac:grpSpMkLst>
            <pc:docMk/>
            <pc:sldMk cId="2190190749" sldId="1264"/>
            <ac:grpSpMk id="27" creationId="{B8B7F8EB-12F8-971B-D907-8A34975A14EA}"/>
          </ac:grpSpMkLst>
        </pc:grpChg>
        <pc:grpChg chg="add mod">
          <ac:chgData name="김바울" userId="8cc3033b-d715-4fb5-8a13-ce16495f614c" providerId="ADAL" clId="{C2886030-DD93-436B-A0FE-135A004BD8D4}" dt="2022-12-15T06:01:30.782" v="46"/>
          <ac:grpSpMkLst>
            <pc:docMk/>
            <pc:sldMk cId="2190190749" sldId="1264"/>
            <ac:grpSpMk id="37" creationId="{13C229C8-B51E-2DDE-8E3F-A168333197DC}"/>
          </ac:grpSpMkLst>
        </pc:grpChg>
        <pc:graphicFrameChg chg="del">
          <ac:chgData name="김바울" userId="8cc3033b-d715-4fb5-8a13-ce16495f614c" providerId="ADAL" clId="{C2886030-DD93-436B-A0FE-135A004BD8D4}" dt="2022-12-15T06:01:30.586" v="45" actId="478"/>
          <ac:graphicFrameMkLst>
            <pc:docMk/>
            <pc:sldMk cId="2190190749" sldId="1264"/>
            <ac:graphicFrameMk id="10" creationId="{EA46F215-66B2-ED32-AFCE-8F343EDB8E66}"/>
          </ac:graphicFrameMkLst>
        </pc:graphicFrameChg>
        <pc:cxnChg chg="del">
          <ac:chgData name="김바울" userId="8cc3033b-d715-4fb5-8a13-ce16495f614c" providerId="ADAL" clId="{C2886030-DD93-436B-A0FE-135A004BD8D4}" dt="2022-12-15T06:01:30.586" v="45" actId="478"/>
          <ac:cxnSpMkLst>
            <pc:docMk/>
            <pc:sldMk cId="2190190749" sldId="1264"/>
            <ac:cxnSpMk id="16" creationId="{00F321D8-F982-FC8A-9AD6-4095D7EF852F}"/>
          </ac:cxnSpMkLst>
        </pc:cxnChg>
        <pc:cxnChg chg="del">
          <ac:chgData name="김바울" userId="8cc3033b-d715-4fb5-8a13-ce16495f614c" providerId="ADAL" clId="{C2886030-DD93-436B-A0FE-135A004BD8D4}" dt="2022-12-15T06:01:30.586" v="45" actId="478"/>
          <ac:cxnSpMkLst>
            <pc:docMk/>
            <pc:sldMk cId="2190190749" sldId="1264"/>
            <ac:cxnSpMk id="22" creationId="{3C8046D8-C9F5-31E8-F0F9-3D9C1531716F}"/>
          </ac:cxnSpMkLst>
        </pc:cxnChg>
      </pc:sldChg>
      <pc:sldChg chg="delSp mod">
        <pc:chgData name="김바울" userId="8cc3033b-d715-4fb5-8a13-ce16495f614c" providerId="ADAL" clId="{C2886030-DD93-436B-A0FE-135A004BD8D4}" dt="2022-12-16T03:36:50.480" v="346" actId="478"/>
        <pc:sldMkLst>
          <pc:docMk/>
          <pc:sldMk cId="3257859255" sldId="1268"/>
        </pc:sldMkLst>
        <pc:spChg chg="del">
          <ac:chgData name="김바울" userId="8cc3033b-d715-4fb5-8a13-ce16495f614c" providerId="ADAL" clId="{C2886030-DD93-436B-A0FE-135A004BD8D4}" dt="2022-12-16T03:36:50.480" v="346" actId="478"/>
          <ac:spMkLst>
            <pc:docMk/>
            <pc:sldMk cId="3257859255" sldId="1268"/>
            <ac:spMk id="6" creationId="{1E39AC4B-76B8-FEF5-18A8-16F0790084C9}"/>
          </ac:spMkLst>
        </pc:spChg>
      </pc:sldChg>
      <pc:sldChg chg="delSp mod">
        <pc:chgData name="김바울" userId="8cc3033b-d715-4fb5-8a13-ce16495f614c" providerId="ADAL" clId="{C2886030-DD93-436B-A0FE-135A004BD8D4}" dt="2022-12-16T03:36:52.935" v="348" actId="478"/>
        <pc:sldMkLst>
          <pc:docMk/>
          <pc:sldMk cId="423588879" sldId="1269"/>
        </pc:sldMkLst>
        <pc:spChg chg="del">
          <ac:chgData name="김바울" userId="8cc3033b-d715-4fb5-8a13-ce16495f614c" providerId="ADAL" clId="{C2886030-DD93-436B-A0FE-135A004BD8D4}" dt="2022-12-16T03:36:52.935" v="348" actId="478"/>
          <ac:spMkLst>
            <pc:docMk/>
            <pc:sldMk cId="423588879" sldId="1269"/>
            <ac:spMk id="6" creationId="{63F81A0D-E4E7-D720-69D6-A9E70A051198}"/>
          </ac:spMkLst>
        </pc:spChg>
      </pc:sldChg>
      <pc:sldChg chg="addSp delSp modSp mod">
        <pc:chgData name="김바울" userId="8cc3033b-d715-4fb5-8a13-ce16495f614c" providerId="ADAL" clId="{C2886030-DD93-436B-A0FE-135A004BD8D4}" dt="2022-12-19T10:31:48.255" v="685" actId="164"/>
        <pc:sldMkLst>
          <pc:docMk/>
          <pc:sldMk cId="1926941827" sldId="1271"/>
        </pc:sldMkLst>
        <pc:spChg chg="del">
          <ac:chgData name="김바울" userId="8cc3033b-d715-4fb5-8a13-ce16495f614c" providerId="ADAL" clId="{C2886030-DD93-436B-A0FE-135A004BD8D4}" dt="2022-12-15T06:03:49.016" v="344" actId="478"/>
          <ac:spMkLst>
            <pc:docMk/>
            <pc:sldMk cId="1926941827" sldId="1271"/>
            <ac:spMk id="4" creationId="{2B2F6B08-664C-E686-F8C5-6326AC921C51}"/>
          </ac:spMkLst>
        </pc:spChg>
        <pc:spChg chg="mod">
          <ac:chgData name="김바울" userId="8cc3033b-d715-4fb5-8a13-ce16495f614c" providerId="ADAL" clId="{C2886030-DD93-436B-A0FE-135A004BD8D4}" dt="2022-12-19T10:11:44.416" v="648" actId="6549"/>
          <ac:spMkLst>
            <pc:docMk/>
            <pc:sldMk cId="1926941827" sldId="1271"/>
            <ac:spMk id="8" creationId="{8341852A-6979-47CA-B105-7384EE002AD6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21" creationId="{588EA8EC-617B-C864-8E08-460DDC8E892A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40" creationId="{ECC8A820-7BE9-4010-AD6D-EB7A669CE10F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41" creationId="{9F48CDF5-B46C-4B13-25D0-F7009D7A0F79}"/>
          </ac:spMkLst>
        </pc:spChg>
        <pc:spChg chg="mod topLvl">
          <ac:chgData name="김바울" userId="8cc3033b-d715-4fb5-8a13-ce16495f614c" providerId="ADAL" clId="{C2886030-DD93-436B-A0FE-135A004BD8D4}" dt="2022-12-19T10:31:48.255" v="685" actId="164"/>
          <ac:spMkLst>
            <pc:docMk/>
            <pc:sldMk cId="1926941827" sldId="1271"/>
            <ac:spMk id="42" creationId="{03EF5C83-255A-AC13-900E-314DDBE33E16}"/>
          </ac:spMkLst>
        </pc:spChg>
        <pc:spChg chg="mod topLvl">
          <ac:chgData name="김바울" userId="8cc3033b-d715-4fb5-8a13-ce16495f614c" providerId="ADAL" clId="{C2886030-DD93-436B-A0FE-135A004BD8D4}" dt="2022-12-19T10:31:48.255" v="685" actId="164"/>
          <ac:spMkLst>
            <pc:docMk/>
            <pc:sldMk cId="1926941827" sldId="1271"/>
            <ac:spMk id="43" creationId="{344DC77E-0984-E2F4-6CCF-069FB6BB427A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44" creationId="{CC9626AC-12A0-9F6C-15EA-A0C1E95B2899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59" creationId="{0A45F934-9DFC-AF2C-8DA6-CC7CDA9E7D38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60" creationId="{88A26AFE-38AD-A393-4BB6-4969D99FE04B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61" creationId="{605A2DED-B0E0-E0E7-82C3-DB0D74535131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62" creationId="{9C46D8AE-280F-9B08-F58D-9D0090B99A1B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63" creationId="{07A967D9-3464-089F-58D7-114EBCA78521}"/>
          </ac:spMkLst>
        </pc:spChg>
        <pc:spChg chg="mod">
          <ac:chgData name="김바울" userId="8cc3033b-d715-4fb5-8a13-ce16495f614c" providerId="ADAL" clId="{C2886030-DD93-436B-A0FE-135A004BD8D4}" dt="2022-12-19T10:13:36.239" v="674" actId="692"/>
          <ac:spMkLst>
            <pc:docMk/>
            <pc:sldMk cId="1926941827" sldId="1271"/>
            <ac:spMk id="84" creationId="{C82DE2E6-02D4-6EB3-AF3D-3770E24AFC72}"/>
          </ac:spMkLst>
        </pc:spChg>
        <pc:grpChg chg="add del mod">
          <ac:chgData name="김바울" userId="8cc3033b-d715-4fb5-8a13-ce16495f614c" providerId="ADAL" clId="{C2886030-DD93-436B-A0FE-135A004BD8D4}" dt="2022-12-19T10:12:11.342" v="653" actId="165"/>
          <ac:grpSpMkLst>
            <pc:docMk/>
            <pc:sldMk cId="1926941827" sldId="1271"/>
            <ac:grpSpMk id="2" creationId="{C27D66E5-3009-C2D0-A053-B0DA0504D7CA}"/>
          </ac:grpSpMkLst>
        </pc:grpChg>
        <pc:grpChg chg="add del mod">
          <ac:chgData name="김바울" userId="8cc3033b-d715-4fb5-8a13-ce16495f614c" providerId="ADAL" clId="{C2886030-DD93-436B-A0FE-135A004BD8D4}" dt="2022-12-19T10:12:19.775" v="657" actId="165"/>
          <ac:grpSpMkLst>
            <pc:docMk/>
            <pc:sldMk cId="1926941827" sldId="1271"/>
            <ac:grpSpMk id="4" creationId="{79E02CA7-EDA9-AD5C-C6EE-795EB0083401}"/>
          </ac:grpSpMkLst>
        </pc:grpChg>
        <pc:grpChg chg="add mod">
          <ac:chgData name="김바울" userId="8cc3033b-d715-4fb5-8a13-ce16495f614c" providerId="ADAL" clId="{C2886030-DD93-436B-A0FE-135A004BD8D4}" dt="2022-12-19T10:12:52.258" v="665" actId="164"/>
          <ac:grpSpMkLst>
            <pc:docMk/>
            <pc:sldMk cId="1926941827" sldId="1271"/>
            <ac:grpSpMk id="6" creationId="{DE6D4056-BD7B-3832-C4FC-091D23ACF088}"/>
          </ac:grpSpMkLst>
        </pc:grpChg>
        <pc:grpChg chg="add mod">
          <ac:chgData name="김바울" userId="8cc3033b-d715-4fb5-8a13-ce16495f614c" providerId="ADAL" clId="{C2886030-DD93-436B-A0FE-135A004BD8D4}" dt="2022-12-19T10:31:48.255" v="685" actId="164"/>
          <ac:grpSpMkLst>
            <pc:docMk/>
            <pc:sldMk cId="1926941827" sldId="1271"/>
            <ac:grpSpMk id="7" creationId="{9F35860A-B1B4-CF58-AB94-1D96BA901F4A}"/>
          </ac:grpSpMkLst>
        </pc:grpChg>
        <pc:grpChg chg="mod topLvl">
          <ac:chgData name="김바울" userId="8cc3033b-d715-4fb5-8a13-ce16495f614c" providerId="ADAL" clId="{C2886030-DD93-436B-A0FE-135A004BD8D4}" dt="2022-12-19T10:31:48.255" v="685" actId="164"/>
          <ac:grpSpMkLst>
            <pc:docMk/>
            <pc:sldMk cId="1926941827" sldId="1271"/>
            <ac:grpSpMk id="64" creationId="{2A06EBE1-7979-9B7F-93F4-C58661B663E0}"/>
          </ac:grpSpMkLst>
        </pc:grpChg>
        <pc:grpChg chg="mod topLvl">
          <ac:chgData name="김바울" userId="8cc3033b-d715-4fb5-8a13-ce16495f614c" providerId="ADAL" clId="{C2886030-DD93-436B-A0FE-135A004BD8D4}" dt="2022-12-19T10:12:47.329" v="663" actId="552"/>
          <ac:grpSpMkLst>
            <pc:docMk/>
            <pc:sldMk cId="1926941827" sldId="1271"/>
            <ac:grpSpMk id="65" creationId="{4C9DD6E5-9636-6270-15BB-4EC0185B1319}"/>
          </ac:grpSpMkLst>
        </pc:grpChg>
      </pc:sldChg>
      <pc:sldChg chg="addSp delSp modSp mod">
        <pc:chgData name="김바울" userId="8cc3033b-d715-4fb5-8a13-ce16495f614c" providerId="ADAL" clId="{C2886030-DD93-436B-A0FE-135A004BD8D4}" dt="2022-12-19T10:32:30.131" v="700"/>
        <pc:sldMkLst>
          <pc:docMk/>
          <pc:sldMk cId="1591934981" sldId="1272"/>
        </pc:sldMkLst>
        <pc:spChg chg="del">
          <ac:chgData name="김바울" userId="8cc3033b-d715-4fb5-8a13-ce16495f614c" providerId="ADAL" clId="{C2886030-DD93-436B-A0FE-135A004BD8D4}" dt="2022-12-15T06:03:50.329" v="345" actId="478"/>
          <ac:spMkLst>
            <pc:docMk/>
            <pc:sldMk cId="1591934981" sldId="1272"/>
            <ac:spMk id="6" creationId="{C6484360-9D61-A568-965E-D57FB204F28F}"/>
          </ac:spMkLst>
        </pc:spChg>
        <pc:spChg chg="mod">
          <ac:chgData name="김바울" userId="8cc3033b-d715-4fb5-8a13-ce16495f614c" providerId="ADAL" clId="{C2886030-DD93-436B-A0FE-135A004BD8D4}" dt="2022-12-19T10:31:33.226" v="677"/>
          <ac:spMkLst>
            <pc:docMk/>
            <pc:sldMk cId="1591934981" sldId="1272"/>
            <ac:spMk id="7" creationId="{F033A2B8-C2FE-1921-88AF-84296D6CC834}"/>
          </ac:spMkLst>
        </pc:spChg>
        <pc:spChg chg="mod">
          <ac:chgData name="김바울" userId="8cc3033b-d715-4fb5-8a13-ce16495f614c" providerId="ADAL" clId="{C2886030-DD93-436B-A0FE-135A004BD8D4}" dt="2022-12-19T10:31:33.226" v="677"/>
          <ac:spMkLst>
            <pc:docMk/>
            <pc:sldMk cId="1591934981" sldId="1272"/>
            <ac:spMk id="8" creationId="{52DAF6C6-B818-AE00-1563-1E8B533B716A}"/>
          </ac:spMkLst>
        </pc:spChg>
        <pc:spChg chg="mod">
          <ac:chgData name="김바울" userId="8cc3033b-d715-4fb5-8a13-ce16495f614c" providerId="ADAL" clId="{C2886030-DD93-436B-A0FE-135A004BD8D4}" dt="2022-12-19T10:31:33.226" v="677"/>
          <ac:spMkLst>
            <pc:docMk/>
            <pc:sldMk cId="1591934981" sldId="1272"/>
            <ac:spMk id="9" creationId="{A441AACD-D5A8-3C37-725A-EA5E31F47CD5}"/>
          </ac:spMkLst>
        </pc:spChg>
        <pc:spChg chg="mod">
          <ac:chgData name="김바울" userId="8cc3033b-d715-4fb5-8a13-ce16495f614c" providerId="ADAL" clId="{C2886030-DD93-436B-A0FE-135A004BD8D4}" dt="2022-12-19T10:31:33.226" v="677"/>
          <ac:spMkLst>
            <pc:docMk/>
            <pc:sldMk cId="1591934981" sldId="1272"/>
            <ac:spMk id="11" creationId="{CF4416D5-215A-C5BB-A1F0-EA0E48E9F71D}"/>
          </ac:spMkLst>
        </pc:spChg>
        <pc:spChg chg="mod">
          <ac:chgData name="김바울" userId="8cc3033b-d715-4fb5-8a13-ce16495f614c" providerId="ADAL" clId="{C2886030-DD93-436B-A0FE-135A004BD8D4}" dt="2022-12-19T10:31:33.226" v="677"/>
          <ac:spMkLst>
            <pc:docMk/>
            <pc:sldMk cId="1591934981" sldId="1272"/>
            <ac:spMk id="12" creationId="{542C6533-E393-8866-D9A5-32D36443A28B}"/>
          </ac:spMkLst>
        </pc:spChg>
        <pc:spChg chg="mod">
          <ac:chgData name="김바울" userId="8cc3033b-d715-4fb5-8a13-ce16495f614c" providerId="ADAL" clId="{C2886030-DD93-436B-A0FE-135A004BD8D4}" dt="2022-12-19T10:31:33.226" v="677"/>
          <ac:spMkLst>
            <pc:docMk/>
            <pc:sldMk cId="1591934981" sldId="1272"/>
            <ac:spMk id="13" creationId="{A8A4EA26-C507-552E-CB31-9E4B69EB7A10}"/>
          </ac:spMkLst>
        </pc:spChg>
        <pc:spChg chg="mod">
          <ac:chgData name="김바울" userId="8cc3033b-d715-4fb5-8a13-ce16495f614c" providerId="ADAL" clId="{C2886030-DD93-436B-A0FE-135A004BD8D4}" dt="2022-12-19T10:31:33.226" v="677"/>
          <ac:spMkLst>
            <pc:docMk/>
            <pc:sldMk cId="1591934981" sldId="1272"/>
            <ac:spMk id="14" creationId="{B8189DBD-6A69-8A92-128D-16D751731E29}"/>
          </ac:spMkLst>
        </pc:spChg>
        <pc:spChg chg="mod">
          <ac:chgData name="김바울" userId="8cc3033b-d715-4fb5-8a13-ce16495f614c" providerId="ADAL" clId="{C2886030-DD93-436B-A0FE-135A004BD8D4}" dt="2022-12-19T10:31:33.226" v="677"/>
          <ac:spMkLst>
            <pc:docMk/>
            <pc:sldMk cId="1591934981" sldId="1272"/>
            <ac:spMk id="15" creationId="{CE13B219-3BE0-9B96-7328-316B4CBF5C7B}"/>
          </ac:spMkLst>
        </pc:spChg>
        <pc:spChg chg="mod">
          <ac:chgData name="김바울" userId="8cc3033b-d715-4fb5-8a13-ce16495f614c" providerId="ADAL" clId="{C2886030-DD93-436B-A0FE-135A004BD8D4}" dt="2022-12-19T10:31:37.433" v="682"/>
          <ac:spMkLst>
            <pc:docMk/>
            <pc:sldMk cId="1591934981" sldId="1272"/>
            <ac:spMk id="17" creationId="{92C9541D-7248-AACE-AB60-C16F898784A1}"/>
          </ac:spMkLst>
        </pc:spChg>
        <pc:spChg chg="mod">
          <ac:chgData name="김바울" userId="8cc3033b-d715-4fb5-8a13-ce16495f614c" providerId="ADAL" clId="{C2886030-DD93-436B-A0FE-135A004BD8D4}" dt="2022-12-19T10:31:37.433" v="682"/>
          <ac:spMkLst>
            <pc:docMk/>
            <pc:sldMk cId="1591934981" sldId="1272"/>
            <ac:spMk id="18" creationId="{59415250-71EB-DE90-AAC7-49046C6999F5}"/>
          </ac:spMkLst>
        </pc:spChg>
        <pc:spChg chg="mod">
          <ac:chgData name="김바울" userId="8cc3033b-d715-4fb5-8a13-ce16495f614c" providerId="ADAL" clId="{C2886030-DD93-436B-A0FE-135A004BD8D4}" dt="2022-12-19T10:31:37.433" v="682"/>
          <ac:spMkLst>
            <pc:docMk/>
            <pc:sldMk cId="1591934981" sldId="1272"/>
            <ac:spMk id="19" creationId="{DB395556-E363-41ED-0F1A-30E7205A129A}"/>
          </ac:spMkLst>
        </pc:spChg>
        <pc:spChg chg="mod">
          <ac:chgData name="김바울" userId="8cc3033b-d715-4fb5-8a13-ce16495f614c" providerId="ADAL" clId="{C2886030-DD93-436B-A0FE-135A004BD8D4}" dt="2022-12-19T10:31:37.433" v="682"/>
          <ac:spMkLst>
            <pc:docMk/>
            <pc:sldMk cId="1591934981" sldId="1272"/>
            <ac:spMk id="21" creationId="{6386B6B9-698E-E1E1-2F8F-2453FD43DEA7}"/>
          </ac:spMkLst>
        </pc:spChg>
        <pc:spChg chg="mod">
          <ac:chgData name="김바울" userId="8cc3033b-d715-4fb5-8a13-ce16495f614c" providerId="ADAL" clId="{C2886030-DD93-436B-A0FE-135A004BD8D4}" dt="2022-12-19T10:31:37.433" v="682"/>
          <ac:spMkLst>
            <pc:docMk/>
            <pc:sldMk cId="1591934981" sldId="1272"/>
            <ac:spMk id="22" creationId="{3264A9C9-F998-63F3-281F-E6AAECD58355}"/>
          </ac:spMkLst>
        </pc:spChg>
        <pc:spChg chg="mod">
          <ac:chgData name="김바울" userId="8cc3033b-d715-4fb5-8a13-ce16495f614c" providerId="ADAL" clId="{C2886030-DD93-436B-A0FE-135A004BD8D4}" dt="2022-12-19T10:31:37.433" v="682"/>
          <ac:spMkLst>
            <pc:docMk/>
            <pc:sldMk cId="1591934981" sldId="1272"/>
            <ac:spMk id="23" creationId="{06C485DD-D576-5942-38A5-B8EAE8EB5108}"/>
          </ac:spMkLst>
        </pc:spChg>
        <pc:spChg chg="mod">
          <ac:chgData name="김바울" userId="8cc3033b-d715-4fb5-8a13-ce16495f614c" providerId="ADAL" clId="{C2886030-DD93-436B-A0FE-135A004BD8D4}" dt="2022-12-19T10:31:37.433" v="682"/>
          <ac:spMkLst>
            <pc:docMk/>
            <pc:sldMk cId="1591934981" sldId="1272"/>
            <ac:spMk id="24" creationId="{202F3EB5-EBFD-E8FE-9131-5A37F0638F2E}"/>
          </ac:spMkLst>
        </pc:spChg>
        <pc:spChg chg="mod">
          <ac:chgData name="김바울" userId="8cc3033b-d715-4fb5-8a13-ce16495f614c" providerId="ADAL" clId="{C2886030-DD93-436B-A0FE-135A004BD8D4}" dt="2022-12-19T10:31:37.433" v="682"/>
          <ac:spMkLst>
            <pc:docMk/>
            <pc:sldMk cId="1591934981" sldId="1272"/>
            <ac:spMk id="25" creationId="{F9D7E7F4-4BD8-63AF-1F32-4144F0827298}"/>
          </ac:spMkLst>
        </pc:spChg>
        <pc:spChg chg="mod">
          <ac:chgData name="김바울" userId="8cc3033b-d715-4fb5-8a13-ce16495f614c" providerId="ADAL" clId="{C2886030-DD93-436B-A0FE-135A004BD8D4}" dt="2022-12-19T10:31:53.185" v="686"/>
          <ac:spMkLst>
            <pc:docMk/>
            <pc:sldMk cId="1591934981" sldId="1272"/>
            <ac:spMk id="27" creationId="{A71E59E4-D3A6-F71E-A935-E6CD1328AD5A}"/>
          </ac:spMkLst>
        </pc:spChg>
        <pc:spChg chg="mod">
          <ac:chgData name="김바울" userId="8cc3033b-d715-4fb5-8a13-ce16495f614c" providerId="ADAL" clId="{C2886030-DD93-436B-A0FE-135A004BD8D4}" dt="2022-12-19T10:31:53.185" v="686"/>
          <ac:spMkLst>
            <pc:docMk/>
            <pc:sldMk cId="1591934981" sldId="1272"/>
            <ac:spMk id="28" creationId="{5EF62EB3-763C-C8FB-C21E-E6F69781DB26}"/>
          </ac:spMkLst>
        </pc:spChg>
        <pc:spChg chg="mod">
          <ac:chgData name="김바울" userId="8cc3033b-d715-4fb5-8a13-ce16495f614c" providerId="ADAL" clId="{C2886030-DD93-436B-A0FE-135A004BD8D4}" dt="2022-12-19T10:31:53.185" v="686"/>
          <ac:spMkLst>
            <pc:docMk/>
            <pc:sldMk cId="1591934981" sldId="1272"/>
            <ac:spMk id="30" creationId="{6C5087A4-5796-5FAC-F366-4F3E4C290CF0}"/>
          </ac:spMkLst>
        </pc:spChg>
        <pc:spChg chg="mod">
          <ac:chgData name="김바울" userId="8cc3033b-d715-4fb5-8a13-ce16495f614c" providerId="ADAL" clId="{C2886030-DD93-436B-A0FE-135A004BD8D4}" dt="2022-12-19T10:31:54.834" v="687"/>
          <ac:spMkLst>
            <pc:docMk/>
            <pc:sldMk cId="1591934981" sldId="1272"/>
            <ac:spMk id="31" creationId="{787AB12C-4BDF-633A-9269-62C4AE52D51E}"/>
          </ac:spMkLst>
        </pc:spChg>
        <pc:spChg chg="mod">
          <ac:chgData name="김바울" userId="8cc3033b-d715-4fb5-8a13-ce16495f614c" providerId="ADAL" clId="{C2886030-DD93-436B-A0FE-135A004BD8D4}" dt="2022-12-19T10:31:53.185" v="686"/>
          <ac:spMkLst>
            <pc:docMk/>
            <pc:sldMk cId="1591934981" sldId="1272"/>
            <ac:spMk id="32" creationId="{78F2BFCC-0164-845F-2138-FC9E07344C56}"/>
          </ac:spMkLst>
        </pc:spChg>
        <pc:spChg chg="mod">
          <ac:chgData name="김바울" userId="8cc3033b-d715-4fb5-8a13-ce16495f614c" providerId="ADAL" clId="{C2886030-DD93-436B-A0FE-135A004BD8D4}" dt="2022-12-19T10:31:53.185" v="686"/>
          <ac:spMkLst>
            <pc:docMk/>
            <pc:sldMk cId="1591934981" sldId="1272"/>
            <ac:spMk id="34" creationId="{5000D253-AC75-8DEC-71A2-6CC8E1C568DA}"/>
          </ac:spMkLst>
        </pc:spChg>
        <pc:spChg chg="mod">
          <ac:chgData name="김바울" userId="8cc3033b-d715-4fb5-8a13-ce16495f614c" providerId="ADAL" clId="{C2886030-DD93-436B-A0FE-135A004BD8D4}" dt="2022-12-19T10:31:56.577" v="688"/>
          <ac:spMkLst>
            <pc:docMk/>
            <pc:sldMk cId="1591934981" sldId="1272"/>
            <ac:spMk id="35" creationId="{78EF18B4-25AE-B9C1-9671-E2389624C75B}"/>
          </ac:spMkLst>
        </pc:spChg>
        <pc:spChg chg="mod">
          <ac:chgData name="김바울" userId="8cc3033b-d715-4fb5-8a13-ce16495f614c" providerId="ADAL" clId="{C2886030-DD93-436B-A0FE-135A004BD8D4}" dt="2022-12-19T10:31:53.185" v="686"/>
          <ac:spMkLst>
            <pc:docMk/>
            <pc:sldMk cId="1591934981" sldId="1272"/>
            <ac:spMk id="36" creationId="{0B5803F2-43E7-E29E-C1A8-624B1B3912F9}"/>
          </ac:spMkLst>
        </pc:spChg>
        <pc:spChg chg="mod">
          <ac:chgData name="김바울" userId="8cc3033b-d715-4fb5-8a13-ce16495f614c" providerId="ADAL" clId="{C2886030-DD93-436B-A0FE-135A004BD8D4}" dt="2022-12-19T10:31:53.185" v="686"/>
          <ac:spMkLst>
            <pc:docMk/>
            <pc:sldMk cId="1591934981" sldId="1272"/>
            <ac:spMk id="37" creationId="{755C115A-2BA2-E513-4338-F03C8937A850}"/>
          </ac:spMkLst>
        </pc:spChg>
        <pc:spChg chg="mod">
          <ac:chgData name="김바울" userId="8cc3033b-d715-4fb5-8a13-ce16495f614c" providerId="ADAL" clId="{C2886030-DD93-436B-A0FE-135A004BD8D4}" dt="2022-12-19T10:31:53.185" v="686"/>
          <ac:spMkLst>
            <pc:docMk/>
            <pc:sldMk cId="1591934981" sldId="1272"/>
            <ac:spMk id="38" creationId="{18A55767-9BBD-D002-F679-ECE38481B1CA}"/>
          </ac:spMkLst>
        </pc:spChg>
        <pc:spChg chg="add mod">
          <ac:chgData name="김바울" userId="8cc3033b-d715-4fb5-8a13-ce16495f614c" providerId="ADAL" clId="{C2886030-DD93-436B-A0FE-135A004BD8D4}" dt="2022-12-19T10:32:22.674" v="695"/>
          <ac:spMkLst>
            <pc:docMk/>
            <pc:sldMk cId="1591934981" sldId="1272"/>
            <ac:spMk id="39" creationId="{9C63DA73-87DA-30E8-B623-2D35106693FF}"/>
          </ac:spMkLst>
        </pc:spChg>
        <pc:spChg chg="add mod">
          <ac:chgData name="김바울" userId="8cc3033b-d715-4fb5-8a13-ce16495f614c" providerId="ADAL" clId="{C2886030-DD93-436B-A0FE-135A004BD8D4}" dt="2022-12-19T10:32:30.131" v="700"/>
          <ac:spMkLst>
            <pc:docMk/>
            <pc:sldMk cId="1591934981" sldId="1272"/>
            <ac:spMk id="40" creationId="{C510DF20-6742-36F0-A373-6FD5E142FF74}"/>
          </ac:spMkLst>
        </pc:spChg>
        <pc:spChg chg="mod">
          <ac:chgData name="김바울" userId="8cc3033b-d715-4fb5-8a13-ce16495f614c" providerId="ADAL" clId="{C2886030-DD93-436B-A0FE-135A004BD8D4}" dt="2022-12-19T10:31:35.325" v="680" actId="1076"/>
          <ac:spMkLst>
            <pc:docMk/>
            <pc:sldMk cId="1591934981" sldId="1272"/>
            <ac:spMk id="68" creationId="{9D78CBF1-A561-52EE-92C1-E961F268AD99}"/>
          </ac:spMkLst>
        </pc:spChg>
        <pc:spChg chg="del mod">
          <ac:chgData name="김바울" userId="8cc3033b-d715-4fb5-8a13-ce16495f614c" providerId="ADAL" clId="{C2886030-DD93-436B-A0FE-135A004BD8D4}" dt="2022-12-19T10:32:20.284" v="692" actId="478"/>
          <ac:spMkLst>
            <pc:docMk/>
            <pc:sldMk cId="1591934981" sldId="1272"/>
            <ac:spMk id="69" creationId="{2CDCAA17-45CF-DDFB-C026-242D45D3F838}"/>
          </ac:spMkLst>
        </pc:spChg>
        <pc:spChg chg="del mod">
          <ac:chgData name="김바울" userId="8cc3033b-d715-4fb5-8a13-ce16495f614c" providerId="ADAL" clId="{C2886030-DD93-436B-A0FE-135A004BD8D4}" dt="2022-12-19T10:32:27.118" v="697" actId="478"/>
          <ac:spMkLst>
            <pc:docMk/>
            <pc:sldMk cId="1591934981" sldId="1272"/>
            <ac:spMk id="71" creationId="{7559A5CA-6432-9FEE-BE75-4EABD7575707}"/>
          </ac:spMkLst>
        </pc:spChg>
        <pc:spChg chg="del">
          <ac:chgData name="김바울" userId="8cc3033b-d715-4fb5-8a13-ce16495f614c" providerId="ADAL" clId="{C2886030-DD93-436B-A0FE-135A004BD8D4}" dt="2022-12-19T10:31:37.236" v="681" actId="478"/>
          <ac:spMkLst>
            <pc:docMk/>
            <pc:sldMk cId="1591934981" sldId="1272"/>
            <ac:spMk id="72" creationId="{9796F71E-7340-88B7-CB48-74899760A376}"/>
          </ac:spMkLst>
        </pc:spChg>
        <pc:spChg chg="del">
          <ac:chgData name="김바울" userId="8cc3033b-d715-4fb5-8a13-ce16495f614c" providerId="ADAL" clId="{C2886030-DD93-436B-A0FE-135A004BD8D4}" dt="2022-12-19T10:31:37.236" v="681" actId="478"/>
          <ac:spMkLst>
            <pc:docMk/>
            <pc:sldMk cId="1591934981" sldId="1272"/>
            <ac:spMk id="73" creationId="{5C257E54-8203-CE7C-E1F8-217FBDB1914F}"/>
          </ac:spMkLst>
        </pc:spChg>
        <pc:grpChg chg="add del mod">
          <ac:chgData name="김바울" userId="8cc3033b-d715-4fb5-8a13-ce16495f614c" providerId="ADAL" clId="{C2886030-DD93-436B-A0FE-135A004BD8D4}" dt="2022-12-19T10:31:34.009" v="678"/>
          <ac:grpSpMkLst>
            <pc:docMk/>
            <pc:sldMk cId="1591934981" sldId="1272"/>
            <ac:grpSpMk id="6" creationId="{C804F3FC-BD47-C076-6F45-96ECF3813CA8}"/>
          </ac:grpSpMkLst>
        </pc:grpChg>
        <pc:grpChg chg="add del mod">
          <ac:chgData name="김바울" userId="8cc3033b-d715-4fb5-8a13-ce16495f614c" providerId="ADAL" clId="{C2886030-DD93-436B-A0FE-135A004BD8D4}" dt="2022-12-19T10:31:34.009" v="678"/>
          <ac:grpSpMkLst>
            <pc:docMk/>
            <pc:sldMk cId="1591934981" sldId="1272"/>
            <ac:grpSpMk id="10" creationId="{03977CC9-5731-512E-2879-FB8229C6E877}"/>
          </ac:grpSpMkLst>
        </pc:grpChg>
        <pc:grpChg chg="add del mod">
          <ac:chgData name="김바울" userId="8cc3033b-d715-4fb5-8a13-ce16495f614c" providerId="ADAL" clId="{C2886030-DD93-436B-A0FE-135A004BD8D4}" dt="2022-12-19T10:31:39.391" v="683"/>
          <ac:grpSpMkLst>
            <pc:docMk/>
            <pc:sldMk cId="1591934981" sldId="1272"/>
            <ac:grpSpMk id="16" creationId="{2FCE55EE-E98C-74E1-B4FC-219E69063FB1}"/>
          </ac:grpSpMkLst>
        </pc:grpChg>
        <pc:grpChg chg="add del mod">
          <ac:chgData name="김바울" userId="8cc3033b-d715-4fb5-8a13-ce16495f614c" providerId="ADAL" clId="{C2886030-DD93-436B-A0FE-135A004BD8D4}" dt="2022-12-19T10:31:39.391" v="683"/>
          <ac:grpSpMkLst>
            <pc:docMk/>
            <pc:sldMk cId="1591934981" sldId="1272"/>
            <ac:grpSpMk id="20" creationId="{8D6BDEA0-C3F8-F80B-1054-037DCFC5BA11}"/>
          </ac:grpSpMkLst>
        </pc:grpChg>
        <pc:grpChg chg="add mod">
          <ac:chgData name="김바울" userId="8cc3033b-d715-4fb5-8a13-ce16495f614c" providerId="ADAL" clId="{C2886030-DD93-436B-A0FE-135A004BD8D4}" dt="2022-12-19T10:31:53.185" v="686"/>
          <ac:grpSpMkLst>
            <pc:docMk/>
            <pc:sldMk cId="1591934981" sldId="1272"/>
            <ac:grpSpMk id="26" creationId="{3763FB0B-FFCD-DFE0-23F6-B17D307B7378}"/>
          </ac:grpSpMkLst>
        </pc:grpChg>
        <pc:grpChg chg="mod">
          <ac:chgData name="김바울" userId="8cc3033b-d715-4fb5-8a13-ce16495f614c" providerId="ADAL" clId="{C2886030-DD93-436B-A0FE-135A004BD8D4}" dt="2022-12-19T10:31:53.185" v="686"/>
          <ac:grpSpMkLst>
            <pc:docMk/>
            <pc:sldMk cId="1591934981" sldId="1272"/>
            <ac:grpSpMk id="29" creationId="{CAE5D4C6-8DF7-A600-BDF1-3D7E4DE9C642}"/>
          </ac:grpSpMkLst>
        </pc:grpChg>
        <pc:grpChg chg="add mod">
          <ac:chgData name="김바울" userId="8cc3033b-d715-4fb5-8a13-ce16495f614c" providerId="ADAL" clId="{C2886030-DD93-436B-A0FE-135A004BD8D4}" dt="2022-12-19T10:31:53.185" v="686"/>
          <ac:grpSpMkLst>
            <pc:docMk/>
            <pc:sldMk cId="1591934981" sldId="1272"/>
            <ac:grpSpMk id="33" creationId="{22C0EBFC-7E03-2E16-251A-B3AC2CEE4A17}"/>
          </ac:grpSpMkLst>
        </pc:grpChg>
        <pc:grpChg chg="del mod">
          <ac:chgData name="김바울" userId="8cc3033b-d715-4fb5-8a13-ce16495f614c" providerId="ADAL" clId="{C2886030-DD93-436B-A0FE-135A004BD8D4}" dt="2022-12-19T10:31:58.102" v="689" actId="478"/>
          <ac:grpSpMkLst>
            <pc:docMk/>
            <pc:sldMk cId="1591934981" sldId="1272"/>
            <ac:grpSpMk id="74" creationId="{35948067-CB42-001B-A074-1CC3294D2660}"/>
          </ac:grpSpMkLst>
        </pc:grpChg>
        <pc:grpChg chg="del mod">
          <ac:chgData name="김바울" userId="8cc3033b-d715-4fb5-8a13-ce16495f614c" providerId="ADAL" clId="{C2886030-DD93-436B-A0FE-135A004BD8D4}" dt="2022-12-19T10:31:58.102" v="689" actId="478"/>
          <ac:grpSpMkLst>
            <pc:docMk/>
            <pc:sldMk cId="1591934981" sldId="1272"/>
            <ac:grpSpMk id="78" creationId="{CE97555B-078E-2D90-01BD-092FB1803A9B}"/>
          </ac:grpSpMkLst>
        </pc:grpChg>
      </pc:sldChg>
      <pc:sldChg chg="delSp mod">
        <pc:chgData name="김바울" userId="8cc3033b-d715-4fb5-8a13-ce16495f614c" providerId="ADAL" clId="{C2886030-DD93-436B-A0FE-135A004BD8D4}" dt="2022-12-16T03:36:56.385" v="350" actId="478"/>
        <pc:sldMkLst>
          <pc:docMk/>
          <pc:sldMk cId="4199451165" sldId="1273"/>
        </pc:sldMkLst>
        <pc:spChg chg="del">
          <ac:chgData name="김바울" userId="8cc3033b-d715-4fb5-8a13-ce16495f614c" providerId="ADAL" clId="{C2886030-DD93-436B-A0FE-135A004BD8D4}" dt="2022-12-16T03:36:56.385" v="350" actId="478"/>
          <ac:spMkLst>
            <pc:docMk/>
            <pc:sldMk cId="4199451165" sldId="1273"/>
            <ac:spMk id="4" creationId="{E4529367-EAB2-1EA4-167C-3543EF550EA4}"/>
          </ac:spMkLst>
        </pc:spChg>
      </pc:sldChg>
      <pc:sldChg chg="delSp mod">
        <pc:chgData name="김바울" userId="8cc3033b-d715-4fb5-8a13-ce16495f614c" providerId="ADAL" clId="{C2886030-DD93-436B-A0FE-135A004BD8D4}" dt="2022-12-16T03:36:57.707" v="351" actId="478"/>
        <pc:sldMkLst>
          <pc:docMk/>
          <pc:sldMk cId="3005842221" sldId="1274"/>
        </pc:sldMkLst>
        <pc:spChg chg="del">
          <ac:chgData name="김바울" userId="8cc3033b-d715-4fb5-8a13-ce16495f614c" providerId="ADAL" clId="{C2886030-DD93-436B-A0FE-135A004BD8D4}" dt="2022-12-16T03:36:57.707" v="351" actId="478"/>
          <ac:spMkLst>
            <pc:docMk/>
            <pc:sldMk cId="3005842221" sldId="1274"/>
            <ac:spMk id="4" creationId="{957C9209-D682-9D69-ED03-E20C82CA4201}"/>
          </ac:spMkLst>
        </pc:spChg>
      </pc:sldChg>
      <pc:sldChg chg="delSp mod">
        <pc:chgData name="김바울" userId="8cc3033b-d715-4fb5-8a13-ce16495f614c" providerId="ADAL" clId="{C2886030-DD93-436B-A0FE-135A004BD8D4}" dt="2022-12-16T03:36:58.717" v="352" actId="478"/>
        <pc:sldMkLst>
          <pc:docMk/>
          <pc:sldMk cId="2239006100" sldId="1275"/>
        </pc:sldMkLst>
        <pc:spChg chg="del">
          <ac:chgData name="김바울" userId="8cc3033b-d715-4fb5-8a13-ce16495f614c" providerId="ADAL" clId="{C2886030-DD93-436B-A0FE-135A004BD8D4}" dt="2022-12-16T03:36:58.717" v="352" actId="478"/>
          <ac:spMkLst>
            <pc:docMk/>
            <pc:sldMk cId="2239006100" sldId="1275"/>
            <ac:spMk id="4" creationId="{ECB6860C-E74B-72FD-74E2-CAE95E2671DB}"/>
          </ac:spMkLst>
        </pc:spChg>
      </pc:sldChg>
      <pc:sldChg chg="delSp mod">
        <pc:chgData name="김바울" userId="8cc3033b-d715-4fb5-8a13-ce16495f614c" providerId="ADAL" clId="{C2886030-DD93-436B-A0FE-135A004BD8D4}" dt="2022-12-16T03:37:00.207" v="353" actId="478"/>
        <pc:sldMkLst>
          <pc:docMk/>
          <pc:sldMk cId="2441349871" sldId="1276"/>
        </pc:sldMkLst>
        <pc:spChg chg="del">
          <ac:chgData name="김바울" userId="8cc3033b-d715-4fb5-8a13-ce16495f614c" providerId="ADAL" clId="{C2886030-DD93-436B-A0FE-135A004BD8D4}" dt="2022-12-16T03:37:00.207" v="353" actId="478"/>
          <ac:spMkLst>
            <pc:docMk/>
            <pc:sldMk cId="2441349871" sldId="1276"/>
            <ac:spMk id="9" creationId="{D37E675D-E770-2B7A-82E4-E337AAC3673C}"/>
          </ac:spMkLst>
        </pc:spChg>
      </pc:sldChg>
      <pc:sldChg chg="delSp mod">
        <pc:chgData name="김바울" userId="8cc3033b-d715-4fb5-8a13-ce16495f614c" providerId="ADAL" clId="{C2886030-DD93-436B-A0FE-135A004BD8D4}" dt="2022-12-16T03:37:00.996" v="354" actId="478"/>
        <pc:sldMkLst>
          <pc:docMk/>
          <pc:sldMk cId="4122356608" sldId="1277"/>
        </pc:sldMkLst>
        <pc:spChg chg="del">
          <ac:chgData name="김바울" userId="8cc3033b-d715-4fb5-8a13-ce16495f614c" providerId="ADAL" clId="{C2886030-DD93-436B-A0FE-135A004BD8D4}" dt="2022-12-16T03:37:00.996" v="354" actId="478"/>
          <ac:spMkLst>
            <pc:docMk/>
            <pc:sldMk cId="4122356608" sldId="1277"/>
            <ac:spMk id="4" creationId="{36BE081E-CBBC-3C1A-3A0B-6A907B6798AB}"/>
          </ac:spMkLst>
        </pc:spChg>
      </pc:sldChg>
      <pc:sldChg chg="delSp mod">
        <pc:chgData name="김바울" userId="8cc3033b-d715-4fb5-8a13-ce16495f614c" providerId="ADAL" clId="{C2886030-DD93-436B-A0FE-135A004BD8D4}" dt="2022-12-16T03:36:55.058" v="349" actId="478"/>
        <pc:sldMkLst>
          <pc:docMk/>
          <pc:sldMk cId="407512489" sldId="1278"/>
        </pc:sldMkLst>
        <pc:spChg chg="del">
          <ac:chgData name="김바울" userId="8cc3033b-d715-4fb5-8a13-ce16495f614c" providerId="ADAL" clId="{C2886030-DD93-436B-A0FE-135A004BD8D4}" dt="2022-12-16T03:36:55.058" v="349" actId="478"/>
          <ac:spMkLst>
            <pc:docMk/>
            <pc:sldMk cId="407512489" sldId="1278"/>
            <ac:spMk id="6" creationId="{7A8FE943-3589-876D-6E22-8FC3FC993A02}"/>
          </ac:spMkLst>
        </pc:spChg>
      </pc:sldChg>
      <pc:sldChg chg="delSp mod">
        <pc:chgData name="김바울" userId="8cc3033b-d715-4fb5-8a13-ce16495f614c" providerId="ADAL" clId="{C2886030-DD93-436B-A0FE-135A004BD8D4}" dt="2022-12-16T03:37:02.007" v="355" actId="478"/>
        <pc:sldMkLst>
          <pc:docMk/>
          <pc:sldMk cId="2705116495" sldId="1279"/>
        </pc:sldMkLst>
        <pc:spChg chg="del">
          <ac:chgData name="김바울" userId="8cc3033b-d715-4fb5-8a13-ce16495f614c" providerId="ADAL" clId="{C2886030-DD93-436B-A0FE-135A004BD8D4}" dt="2022-12-16T03:37:02.007" v="355" actId="478"/>
          <ac:spMkLst>
            <pc:docMk/>
            <pc:sldMk cId="2705116495" sldId="1279"/>
            <ac:spMk id="4" creationId="{2085E1E1-E8B7-F2F5-2173-5E64B0F6338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C2D98FE-9A54-498D-A9AA-233C43ED3112}" type="datetimeFigureOut">
              <a:rPr lang="ko-KR" altLang="en-US"/>
              <a:pPr>
                <a:defRPr/>
              </a:pPr>
              <a:t>2022-12-20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944860-C84F-4F29-99B1-7C12F5EF8A5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95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8C4379-8A1C-4367-9B0F-9949C6919C7E}" type="datetimeFigureOut">
              <a:rPr lang="ko-KR" altLang="en-US"/>
              <a:pPr>
                <a:defRPr/>
              </a:pPr>
              <a:t>2022-12-20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5175"/>
            <a:ext cx="6827837" cy="3840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8" y="4861156"/>
            <a:ext cx="5683914" cy="4605821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BE8085-6FC5-4484-BE98-0505B1F08F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60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7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15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8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4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4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96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62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8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68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19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101719"/>
            <a:ext cx="10363200" cy="1470025"/>
          </a:xfrm>
        </p:spPr>
        <p:txBody>
          <a:bodyPr>
            <a:normAutofit/>
          </a:bodyPr>
          <a:lstStyle>
            <a:lvl1pPr>
              <a:defRPr sz="4400" b="1">
                <a:latin typeface="Book Antiqua" pitchFamily="18" charset="0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67666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190500" y="6356351"/>
            <a:ext cx="3860800" cy="365125"/>
          </a:xfrm>
        </p:spPr>
        <p:txBody>
          <a:bodyPr/>
          <a:lstStyle>
            <a:lvl1pPr algn="l"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fld id="{01B20515-6080-4CA6-8A2B-371CFCC5D86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9264352" y="6464759"/>
            <a:ext cx="2844800" cy="365125"/>
          </a:xfrm>
        </p:spPr>
        <p:txBody>
          <a:bodyPr/>
          <a:lstStyle>
            <a:lvl1pPr>
              <a:defRPr smtClean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5AABE-1739-46D7-BD75-A3E0AAB96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556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80E8A8-6DE6-47E9-A259-EA1D513D9C41}"/>
              </a:ext>
            </a:extLst>
          </p:cNvPr>
          <p:cNvCxnSpPr>
            <a:cxnSpLocks/>
          </p:cNvCxnSpPr>
          <p:nvPr userDrawn="1"/>
        </p:nvCxnSpPr>
        <p:spPr>
          <a:xfrm>
            <a:off x="479376" y="1051149"/>
            <a:ext cx="11268000" cy="1587"/>
          </a:xfrm>
          <a:prstGeom prst="line">
            <a:avLst/>
          </a:prstGeom>
          <a:ln w="107950">
            <a:solidFill>
              <a:srgbClr val="3B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FC5494B4-0B3A-44D6-A49A-A9300647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9588896" cy="787968"/>
          </a:xfrm>
        </p:spPr>
        <p:txBody>
          <a:bodyPr>
            <a:normAutofit/>
          </a:bodyPr>
          <a:lstStyle>
            <a:lvl1pPr algn="l">
              <a:defRPr sz="4000"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A059ED-2B3E-4DA3-A7F0-71EFA3417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" y="163257"/>
            <a:ext cx="999147" cy="9344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3BB6C-AD41-44A0-A7FC-173056958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528" y="151173"/>
            <a:ext cx="1343473" cy="85504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368" y="1307901"/>
            <a:ext cx="11319048" cy="5142575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>
                <a:latin typeface="Book Antiqua" pitchFamily="18" charset="0"/>
                <a:ea typeface="맑은 고딕" pitchFamily="50" charset="-127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565D4-4EB9-478A-B589-F317B42A5A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5E355-B793-4A37-A4B9-2A8F4A231F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272FC-252C-4841-B6BD-473D26E33F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5896D-50C1-4EF3-9371-90B3DE9F44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07AAC-BA88-4FFB-B3AC-0D5411144E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0A39A-CD7C-4C0E-A7EA-4262A1B33E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0586A-BAF6-4F14-B128-562BAD36EB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401E-0A30-4817-B049-55F7BBD88B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374A4-ACD5-4F3C-AB44-8F6D88BEB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72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33DF90AF-E1A2-4D41-B849-16F069B4E253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1029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035399-E760-4CF0-9C09-D8F6DB5489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0" r:id="rId1"/>
    <p:sldLayoutId id="2147485411" r:id="rId2"/>
    <p:sldLayoutId id="2147485390" r:id="rId3"/>
    <p:sldLayoutId id="2147485391" r:id="rId4"/>
    <p:sldLayoutId id="2147485392" r:id="rId5"/>
    <p:sldLayoutId id="2147485393" r:id="rId6"/>
    <p:sldLayoutId id="2147485394" r:id="rId7"/>
    <p:sldLayoutId id="2147485395" r:id="rId8"/>
    <p:sldLayoutId id="2147485396" r:id="rId9"/>
    <p:sldLayoutId id="2147485397" r:id="rId10"/>
    <p:sldLayoutId id="2147485398" r:id="rId11"/>
    <p:sldLayoutId id="2147485412" r:id="rId12"/>
  </p:sldLayoutIdLst>
  <p:hf hd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1C2FBA6E-4B44-4900-BAF6-C5C7857CAD96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3077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99" r:id="rId1"/>
    <p:sldLayoutId id="2147485400" r:id="rId2"/>
    <p:sldLayoutId id="2147485401" r:id="rId3"/>
    <p:sldLayoutId id="2147485402" r:id="rId4"/>
    <p:sldLayoutId id="2147485403" r:id="rId5"/>
    <p:sldLayoutId id="2147485404" r:id="rId6"/>
    <p:sldLayoutId id="2147485405" r:id="rId7"/>
    <p:sldLayoutId id="2147485406" r:id="rId8"/>
    <p:sldLayoutId id="2147485407" r:id="rId9"/>
    <p:sldLayoutId id="2147485408" r:id="rId10"/>
    <p:sldLayoutId id="2147485409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fontAlgn="base" latinLnBrk="1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fontAlgn="base" latinLnBrk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github.com/cloud-barista" TargetMode="Externa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BF7518-FA26-4515-8009-60BF3D94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2798"/>
            <a:ext cx="12192000" cy="2206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B87AF0-5843-4A4C-8571-C06898C5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052"/>
            <a:ext cx="1548578" cy="95314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71B60CE4-955C-49FD-ABDA-9B64001F7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6" y="1678408"/>
            <a:ext cx="11935509" cy="1318544"/>
          </a:xfrm>
        </p:spPr>
        <p:txBody>
          <a:bodyPr>
            <a:no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클라우드 </a:t>
            </a:r>
            <a:r>
              <a:rPr lang="ko-KR" altLang="en-US" sz="40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인프라 구성 및 서비스 관리 기술</a:t>
            </a:r>
            <a:endParaRPr lang="ko-KR" altLang="en-US" sz="2000" b="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B226BC6-1DE7-41BD-8A72-90C9E6AFBD7F}"/>
              </a:ext>
            </a:extLst>
          </p:cNvPr>
          <p:cNvSpPr txBox="1">
            <a:spLocks/>
          </p:cNvSpPr>
          <p:nvPr/>
        </p:nvSpPr>
        <p:spPr bwMode="auto">
          <a:xfrm>
            <a:off x="973568" y="321577"/>
            <a:ext cx="4320480" cy="75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latinLnBrk="0"/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</a:t>
            </a:r>
            <a:r>
              <a:rPr kumimoji="0" lang="en-US" altLang="ko-KR" sz="17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(Griffin-Edge) Platform  </a:t>
            </a:r>
          </a:p>
          <a:p>
            <a:pPr algn="l" latinLnBrk="0"/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초저지연 지능형 클라우드 </a:t>
            </a:r>
            <a:r>
              <a:rPr kumimoji="0" lang="ko-KR" altLang="en-US" sz="1700" b="0" spc="-38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kumimoji="0" lang="ko-KR" altLang="en-US" sz="1700" b="0" spc="-38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89D274D-E85A-4BBD-947C-D6E11D1F02C2}"/>
              </a:ext>
            </a:extLst>
          </p:cNvPr>
          <p:cNvSpPr txBox="1">
            <a:spLocks/>
          </p:cNvSpPr>
          <p:nvPr/>
        </p:nvSpPr>
        <p:spPr>
          <a:xfrm>
            <a:off x="9696400" y="3140968"/>
            <a:ext cx="2106776" cy="2626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31" b="1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2022.12.20</a:t>
            </a:r>
            <a:endParaRPr lang="ko-KR" altLang="en-US" sz="24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9BB2E5-FBD8-4BB5-AC20-0552083EED84}"/>
              </a:ext>
            </a:extLst>
          </p:cNvPr>
          <p:cNvSpPr/>
          <p:nvPr/>
        </p:nvSpPr>
        <p:spPr>
          <a:xfrm>
            <a:off x="2289244" y="3558859"/>
            <a:ext cx="8116911" cy="1063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GM-Center/Tool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프레임워크 리더</a:t>
            </a:r>
          </a:p>
          <a:p>
            <a:pPr>
              <a:lnSpc>
                <a:spcPts val="4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김바울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(baul@innogrid.com)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2AD9B-49C8-422F-8781-8D438C0F4D76}"/>
              </a:ext>
            </a:extLst>
          </p:cNvPr>
          <p:cNvSpPr/>
          <p:nvPr/>
        </p:nvSpPr>
        <p:spPr>
          <a:xfrm>
            <a:off x="1346368" y="6027967"/>
            <a:ext cx="10294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Developer-Driven</a:t>
            </a:r>
          </a:p>
          <a:p>
            <a:pPr algn="ctr"/>
            <a:r>
              <a:rPr lang="en-US" altLang="ko-KR" sz="24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Community 5</a:t>
            </a:r>
            <a:r>
              <a:rPr lang="en-US" altLang="ko-KR" sz="2400" baseline="300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Conference </a:t>
            </a:r>
            <a:r>
              <a:rPr lang="en-US" altLang="ko-KR" sz="1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1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v3.0 Release) 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B49E9D-DE0E-491D-BE23-5DBA55895B2E}"/>
              </a:ext>
            </a:extLst>
          </p:cNvPr>
          <p:cNvSpPr/>
          <p:nvPr/>
        </p:nvSpPr>
        <p:spPr>
          <a:xfrm>
            <a:off x="623392" y="4858275"/>
            <a:ext cx="11305256" cy="101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8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Platform”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클라우드 중심의 </a:t>
            </a:r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컴퓨팅 플랫폼을 제공하기 위한 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38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핵심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개발 커뮤니티 및 개발 결과물의 코드명입니다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08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GM-Center 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클라우드 연동 지원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70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GM-Center </a:t>
            </a:r>
            <a:r>
              <a:rPr lang="ko-KR" altLang="en-US" dirty="0"/>
              <a:t>구조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48538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46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GM-Center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주요 기능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366178-0A20-0C8D-0B94-941E7F86BC04}"/>
              </a:ext>
            </a:extLst>
          </p:cNvPr>
          <p:cNvSpPr/>
          <p:nvPr/>
        </p:nvSpPr>
        <p:spPr>
          <a:xfrm>
            <a:off x="1508177" y="1786484"/>
            <a:ext cx="1295019" cy="4691130"/>
          </a:xfrm>
          <a:prstGeom prst="rect">
            <a:avLst/>
          </a:prstGeom>
          <a:solidFill>
            <a:srgbClr val="F2F2F2"/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t"/>
          <a:lstStyle/>
          <a:p>
            <a:pPr algn="ctr"/>
            <a:endParaRPr lang="ko-KR" altLang="en-US" sz="8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E2C6B5-88AC-DAC8-7F99-0537C710CE54}"/>
              </a:ext>
            </a:extLst>
          </p:cNvPr>
          <p:cNvGrpSpPr/>
          <p:nvPr/>
        </p:nvGrpSpPr>
        <p:grpSpPr>
          <a:xfrm>
            <a:off x="1606138" y="1919657"/>
            <a:ext cx="1099099" cy="4511927"/>
            <a:chOff x="1978569" y="1375141"/>
            <a:chExt cx="812001" cy="51054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894950-A615-291A-A019-865803CC55C1}"/>
                </a:ext>
              </a:extLst>
            </p:cNvPr>
            <p:cNvSpPr/>
            <p:nvPr/>
          </p:nvSpPr>
          <p:spPr>
            <a:xfrm>
              <a:off x="1978569" y="1375141"/>
              <a:ext cx="812001" cy="5151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8BA1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Authentication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0E2425-3E45-21EE-13B7-A35FBE872B39}"/>
                </a:ext>
              </a:extLst>
            </p:cNvPr>
            <p:cNvSpPr/>
            <p:nvPr/>
          </p:nvSpPr>
          <p:spPr>
            <a:xfrm>
              <a:off x="1978569" y="1948923"/>
              <a:ext cx="812001" cy="5151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8BA1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Access Management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E48B6BD-633E-44C1-B51E-D2CDD304CDB3}"/>
                </a:ext>
              </a:extLst>
            </p:cNvPr>
            <p:cNvSpPr/>
            <p:nvPr/>
          </p:nvSpPr>
          <p:spPr>
            <a:xfrm>
              <a:off x="1978569" y="2522706"/>
              <a:ext cx="812001" cy="5151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8BA1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Metrics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FBB4AF-60AA-439A-6919-80185ADAA716}"/>
                </a:ext>
              </a:extLst>
            </p:cNvPr>
            <p:cNvSpPr/>
            <p:nvPr/>
          </p:nvSpPr>
          <p:spPr>
            <a:xfrm>
              <a:off x="1978569" y="3096488"/>
              <a:ext cx="812001" cy="5151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8BA1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Application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57E1F20-3119-7FA4-3B92-455E9DB22751}"/>
                </a:ext>
              </a:extLst>
            </p:cNvPr>
            <p:cNvSpPr/>
            <p:nvPr/>
          </p:nvSpPr>
          <p:spPr>
            <a:xfrm>
              <a:off x="1978569" y="3670271"/>
              <a:ext cx="812001" cy="5151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8BA1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Repository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BB1BFFF-94CB-7C13-819D-67AFE54E6B7E}"/>
                </a:ext>
              </a:extLst>
            </p:cNvPr>
            <p:cNvSpPr/>
            <p:nvPr/>
          </p:nvSpPr>
          <p:spPr>
            <a:xfrm>
              <a:off x="1978569" y="4244053"/>
              <a:ext cx="812001" cy="5151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8BA1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Resources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7BFE2FF-36D3-B60F-93A3-ABE398E04FBB}"/>
                </a:ext>
              </a:extLst>
            </p:cNvPr>
            <p:cNvSpPr/>
            <p:nvPr/>
          </p:nvSpPr>
          <p:spPr>
            <a:xfrm>
              <a:off x="1978569" y="4817836"/>
              <a:ext cx="812001" cy="5151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8BA1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Logs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98B5ACB-7297-B5E4-5FB2-89A84CEFCCBB}"/>
                </a:ext>
              </a:extLst>
            </p:cNvPr>
            <p:cNvSpPr/>
            <p:nvPr/>
          </p:nvSpPr>
          <p:spPr>
            <a:xfrm>
              <a:off x="1978569" y="5391618"/>
              <a:ext cx="812001" cy="5151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8BA1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Events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EF32DD-5A1E-8836-6FD3-7E2CEDFF1AA8}"/>
                </a:ext>
              </a:extLst>
            </p:cNvPr>
            <p:cNvSpPr/>
            <p:nvPr/>
          </p:nvSpPr>
          <p:spPr>
            <a:xfrm>
              <a:off x="1978569" y="5965404"/>
              <a:ext cx="812001" cy="5151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8BA1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Federated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0CA8D2-B85F-AE4F-7ED9-7EA98E39F12B}"/>
              </a:ext>
            </a:extLst>
          </p:cNvPr>
          <p:cNvSpPr/>
          <p:nvPr/>
        </p:nvSpPr>
        <p:spPr>
          <a:xfrm>
            <a:off x="3413656" y="1786485"/>
            <a:ext cx="7270166" cy="1494193"/>
          </a:xfrm>
          <a:prstGeom prst="rect">
            <a:avLst/>
          </a:prstGeom>
          <a:solidFill>
            <a:srgbClr val="F2F2F2"/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t"/>
          <a:lstStyle/>
          <a:p>
            <a:pPr algn="ctr"/>
            <a:endParaRPr lang="ko-KR" altLang="en-US" sz="8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08">
            <a:extLst>
              <a:ext uri="{FF2B5EF4-FFF2-40B4-BE49-F238E27FC236}">
                <a16:creationId xmlns:a16="http://schemas.microsoft.com/office/drawing/2014/main" id="{80E2C750-B733-02AC-286F-C694E17F0741}"/>
              </a:ext>
            </a:extLst>
          </p:cNvPr>
          <p:cNvSpPr/>
          <p:nvPr/>
        </p:nvSpPr>
        <p:spPr>
          <a:xfrm>
            <a:off x="3515384" y="1720201"/>
            <a:ext cx="1002754" cy="151170"/>
          </a:xfrm>
          <a:prstGeom prst="roundRect">
            <a:avLst>
              <a:gd name="adj" fmla="val 50000"/>
            </a:avLst>
          </a:prstGeom>
          <a:solidFill>
            <a:srgbClr val="295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</a:t>
            </a:r>
            <a:r>
              <a:rPr lang="ko-KR" altLang="en-US" sz="800" b="1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800" b="1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</a:t>
            </a:r>
            <a:endParaRPr lang="ko-KR" altLang="en-US" sz="800" b="1" spc="-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2070760-E462-88FD-7CC5-2FD5B1EB3C67}"/>
              </a:ext>
            </a:extLst>
          </p:cNvPr>
          <p:cNvGrpSpPr/>
          <p:nvPr/>
        </p:nvGrpSpPr>
        <p:grpSpPr>
          <a:xfrm>
            <a:off x="3547641" y="1919656"/>
            <a:ext cx="7058525" cy="830957"/>
            <a:chOff x="2559755" y="1468548"/>
            <a:chExt cx="5573581" cy="87868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48B508-0074-5A46-9022-F295301EF2C5}"/>
                </a:ext>
              </a:extLst>
            </p:cNvPr>
            <p:cNvSpPr/>
            <p:nvPr/>
          </p:nvSpPr>
          <p:spPr>
            <a:xfrm>
              <a:off x="2559755" y="1468548"/>
              <a:ext cx="2749935" cy="878683"/>
            </a:xfrm>
            <a:prstGeom prst="rect">
              <a:avLst/>
            </a:prstGeom>
            <a:solidFill>
              <a:srgbClr val="FFFBFC"/>
            </a:solidFill>
            <a:ln w="3175">
              <a:solidFill>
                <a:srgbClr val="FD5D8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Platform</a:t>
              </a:r>
              <a:r>
                <a:rPr lang="ko-KR" altLang="en-US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Admin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BE83CF9-08D8-E39C-2938-8360ECBD0164}"/>
                </a:ext>
              </a:extLst>
            </p:cNvPr>
            <p:cNvGrpSpPr/>
            <p:nvPr/>
          </p:nvGrpSpPr>
          <p:grpSpPr>
            <a:xfrm>
              <a:off x="2668529" y="1695060"/>
              <a:ext cx="2535799" cy="573075"/>
              <a:chOff x="1223278" y="1329988"/>
              <a:chExt cx="3521784" cy="104803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84D7E5D-3FAC-E3CC-EB16-C8FE85E9471F}"/>
                  </a:ext>
                </a:extLst>
              </p:cNvPr>
              <p:cNvSpPr/>
              <p:nvPr/>
            </p:nvSpPr>
            <p:spPr>
              <a:xfrm>
                <a:off x="1223278" y="1329991"/>
                <a:ext cx="1709898" cy="4842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D5D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Account / Role</a:t>
                </a:r>
              </a:p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Management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C157393-7F9E-BC5C-548E-C9BAEA605AB4}"/>
                  </a:ext>
                </a:extLst>
              </p:cNvPr>
              <p:cNvSpPr/>
              <p:nvPr/>
            </p:nvSpPr>
            <p:spPr>
              <a:xfrm>
                <a:off x="3035164" y="1329988"/>
                <a:ext cx="1709898" cy="48426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D5D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Cluster</a:t>
                </a:r>
              </a:p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Management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9710F12-632C-25E6-9D68-C22740549824}"/>
                  </a:ext>
                </a:extLst>
              </p:cNvPr>
              <p:cNvSpPr/>
              <p:nvPr/>
            </p:nvSpPr>
            <p:spPr>
              <a:xfrm>
                <a:off x="1223279" y="1893753"/>
                <a:ext cx="1709898" cy="4842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D5D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App </a:t>
                </a:r>
              </a:p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Management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5F642E5C-17D4-7B79-F0CE-02CED129F97B}"/>
                  </a:ext>
                </a:extLst>
              </p:cNvPr>
              <p:cNvSpPr/>
              <p:nvPr/>
            </p:nvSpPr>
            <p:spPr>
              <a:xfrm>
                <a:off x="3035164" y="1893753"/>
                <a:ext cx="1709898" cy="4842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D5D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Storage Management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03A16E1-85EA-2CA9-A404-3CFF3BC11B49}"/>
                </a:ext>
              </a:extLst>
            </p:cNvPr>
            <p:cNvSpPr/>
            <p:nvPr/>
          </p:nvSpPr>
          <p:spPr>
            <a:xfrm>
              <a:off x="5383400" y="1468548"/>
              <a:ext cx="2749936" cy="878683"/>
            </a:xfrm>
            <a:prstGeom prst="rect">
              <a:avLst/>
            </a:prstGeom>
            <a:solidFill>
              <a:srgbClr val="FFFBFC"/>
            </a:solidFill>
            <a:ln w="3175">
              <a:solidFill>
                <a:srgbClr val="FD5D8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Service</a:t>
              </a:r>
              <a:r>
                <a:rPr lang="ko-KR" altLang="en-US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Admin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CF6EECC-F316-8892-8BEC-CD91119F2B12}"/>
                </a:ext>
              </a:extLst>
            </p:cNvPr>
            <p:cNvGrpSpPr/>
            <p:nvPr/>
          </p:nvGrpSpPr>
          <p:grpSpPr>
            <a:xfrm>
              <a:off x="5492171" y="1695060"/>
              <a:ext cx="2535797" cy="573075"/>
              <a:chOff x="1223279" y="1329988"/>
              <a:chExt cx="3521783" cy="10480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5B6DAEC-2032-B60E-6C99-27EF11CA7E32}"/>
                  </a:ext>
                </a:extLst>
              </p:cNvPr>
              <p:cNvSpPr/>
              <p:nvPr/>
            </p:nvSpPr>
            <p:spPr>
              <a:xfrm>
                <a:off x="1223279" y="1329988"/>
                <a:ext cx="1709898" cy="4842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D5D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Applications</a:t>
                </a:r>
              </a:p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Management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71B8450-A35E-0057-1B4A-C283F2DC3DC0}"/>
                  </a:ext>
                </a:extLst>
              </p:cNvPr>
              <p:cNvSpPr/>
              <p:nvPr/>
            </p:nvSpPr>
            <p:spPr>
              <a:xfrm>
                <a:off x="3035164" y="1329988"/>
                <a:ext cx="1709898" cy="4842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D5D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Workloads</a:t>
                </a:r>
              </a:p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Management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14788EA-2949-C985-F4B7-E18717067087}"/>
                  </a:ext>
                </a:extLst>
              </p:cNvPr>
              <p:cNvSpPr/>
              <p:nvPr/>
            </p:nvSpPr>
            <p:spPr>
              <a:xfrm>
                <a:off x="1223279" y="1893750"/>
                <a:ext cx="1709898" cy="4842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D5D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Workspace</a:t>
                </a:r>
              </a:p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Management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EDC33A-D573-9391-61DB-E45541D63627}"/>
                  </a:ext>
                </a:extLst>
              </p:cNvPr>
              <p:cNvSpPr/>
              <p:nvPr/>
            </p:nvSpPr>
            <p:spPr>
              <a:xfrm>
                <a:off x="3035164" y="1893750"/>
                <a:ext cx="1709898" cy="4842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D5D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Project</a:t>
                </a:r>
              </a:p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Management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829A8E2-A939-611E-404F-6B868C40E8F1}"/>
              </a:ext>
            </a:extLst>
          </p:cNvPr>
          <p:cNvGrpSpPr/>
          <p:nvPr/>
        </p:nvGrpSpPr>
        <p:grpSpPr>
          <a:xfrm>
            <a:off x="3547642" y="2807476"/>
            <a:ext cx="7058518" cy="394488"/>
            <a:chOff x="2689305" y="2730390"/>
            <a:chExt cx="5214748" cy="39029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8E51776-8C1F-0264-833C-EB4062F6EDDC}"/>
                </a:ext>
              </a:extLst>
            </p:cNvPr>
            <p:cNvSpPr/>
            <p:nvPr/>
          </p:nvSpPr>
          <p:spPr>
            <a:xfrm>
              <a:off x="2689305" y="2730390"/>
              <a:ext cx="5214748" cy="390290"/>
            </a:xfrm>
            <a:prstGeom prst="rect">
              <a:avLst/>
            </a:prstGeom>
            <a:solidFill>
              <a:srgbClr val="F7FBFF"/>
            </a:solidFill>
            <a:ln w="3175">
              <a:solidFill>
                <a:srgbClr val="5CAFF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Observability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B857479-BC81-5B71-37B8-59791FE171FE}"/>
                </a:ext>
              </a:extLst>
            </p:cNvPr>
            <p:cNvSpPr/>
            <p:nvPr/>
          </p:nvSpPr>
          <p:spPr>
            <a:xfrm>
              <a:off x="2791075" y="2911417"/>
              <a:ext cx="1151918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5CA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Monitoring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AAB51A-556D-BA25-816B-9810BC14C4C0}"/>
                </a:ext>
              </a:extLst>
            </p:cNvPr>
            <p:cNvSpPr/>
            <p:nvPr/>
          </p:nvSpPr>
          <p:spPr>
            <a:xfrm>
              <a:off x="4078569" y="2911417"/>
              <a:ext cx="1151918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5CA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Logging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2C4487E-3093-8F63-B7F5-8A999B0AE631}"/>
                </a:ext>
              </a:extLst>
            </p:cNvPr>
            <p:cNvSpPr/>
            <p:nvPr/>
          </p:nvSpPr>
          <p:spPr>
            <a:xfrm>
              <a:off x="5366061" y="2911417"/>
              <a:ext cx="1151918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5CA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Events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2B7B926-3EC1-9DEB-F648-E2B574C2D2F1}"/>
                </a:ext>
              </a:extLst>
            </p:cNvPr>
            <p:cNvSpPr/>
            <p:nvPr/>
          </p:nvSpPr>
          <p:spPr>
            <a:xfrm>
              <a:off x="6653554" y="2911417"/>
              <a:ext cx="1151918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5CA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Tracing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2C333A0-53C5-099F-2B6D-953D30D8AABC}"/>
              </a:ext>
            </a:extLst>
          </p:cNvPr>
          <p:cNvSpPr/>
          <p:nvPr/>
        </p:nvSpPr>
        <p:spPr>
          <a:xfrm>
            <a:off x="3413657" y="3424526"/>
            <a:ext cx="7270166" cy="1969075"/>
          </a:xfrm>
          <a:prstGeom prst="rect">
            <a:avLst/>
          </a:prstGeom>
          <a:solidFill>
            <a:srgbClr val="F2F2F2"/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t"/>
          <a:lstStyle/>
          <a:p>
            <a:pPr algn="ctr"/>
            <a:endParaRPr lang="ko-KR" altLang="en-US" sz="8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사각형: 둥근 모서리 108">
            <a:extLst>
              <a:ext uri="{FF2B5EF4-FFF2-40B4-BE49-F238E27FC236}">
                <a16:creationId xmlns:a16="http://schemas.microsoft.com/office/drawing/2014/main" id="{5ED54424-9FB5-A41B-D7DD-CDAC71EAC22A}"/>
              </a:ext>
            </a:extLst>
          </p:cNvPr>
          <p:cNvSpPr/>
          <p:nvPr/>
        </p:nvSpPr>
        <p:spPr>
          <a:xfrm>
            <a:off x="3515385" y="3358244"/>
            <a:ext cx="1002754" cy="151170"/>
          </a:xfrm>
          <a:prstGeom prst="roundRect">
            <a:avLst>
              <a:gd name="adj" fmla="val 50000"/>
            </a:avLst>
          </a:prstGeom>
          <a:solidFill>
            <a:srgbClr val="295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</a:t>
            </a:r>
            <a:r>
              <a:rPr lang="ko-KR" altLang="en-US" sz="800" b="1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800" b="1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</a:t>
            </a:r>
            <a:endParaRPr lang="ko-KR" altLang="en-US" sz="800" b="1" spc="-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4514622-B6D3-DCD2-BCA2-6705E72C8E1A}"/>
              </a:ext>
            </a:extLst>
          </p:cNvPr>
          <p:cNvSpPr/>
          <p:nvPr/>
        </p:nvSpPr>
        <p:spPr>
          <a:xfrm>
            <a:off x="3413657" y="5543430"/>
            <a:ext cx="5713348" cy="934184"/>
          </a:xfrm>
          <a:prstGeom prst="rect">
            <a:avLst/>
          </a:prstGeom>
          <a:solidFill>
            <a:srgbClr val="F2F2F2"/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t"/>
          <a:lstStyle/>
          <a:p>
            <a:pPr algn="ctr"/>
            <a:endParaRPr lang="ko-KR" altLang="en-US" sz="8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사각형: 둥근 모서리 108">
            <a:extLst>
              <a:ext uri="{FF2B5EF4-FFF2-40B4-BE49-F238E27FC236}">
                <a16:creationId xmlns:a16="http://schemas.microsoft.com/office/drawing/2014/main" id="{55832CFF-24FC-7148-5B58-7C14DFC2D5F4}"/>
              </a:ext>
            </a:extLst>
          </p:cNvPr>
          <p:cNvSpPr/>
          <p:nvPr/>
        </p:nvSpPr>
        <p:spPr>
          <a:xfrm>
            <a:off x="3515385" y="5477148"/>
            <a:ext cx="1002754" cy="151170"/>
          </a:xfrm>
          <a:prstGeom prst="roundRect">
            <a:avLst>
              <a:gd name="adj" fmla="val 50000"/>
            </a:avLst>
          </a:prstGeom>
          <a:solidFill>
            <a:srgbClr val="295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Infrastructure</a:t>
            </a:r>
            <a:endParaRPr lang="ko-KR" altLang="en-US" sz="800" b="1" spc="-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사각형: 둥근 모서리 108">
            <a:extLst>
              <a:ext uri="{FF2B5EF4-FFF2-40B4-BE49-F238E27FC236}">
                <a16:creationId xmlns:a16="http://schemas.microsoft.com/office/drawing/2014/main" id="{28363B79-64E4-5F8D-BFDC-EAB1AA10FF27}"/>
              </a:ext>
            </a:extLst>
          </p:cNvPr>
          <p:cNvSpPr/>
          <p:nvPr/>
        </p:nvSpPr>
        <p:spPr>
          <a:xfrm>
            <a:off x="1654310" y="1720201"/>
            <a:ext cx="1002753" cy="151170"/>
          </a:xfrm>
          <a:prstGeom prst="roundRect">
            <a:avLst>
              <a:gd name="adj" fmla="val 50000"/>
            </a:avLst>
          </a:prstGeom>
          <a:solidFill>
            <a:srgbClr val="295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spc="-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Gedge</a:t>
            </a:r>
            <a:r>
              <a:rPr lang="en-US" altLang="ko-KR" sz="800" b="1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-API</a:t>
            </a:r>
            <a:endParaRPr lang="ko-KR" altLang="en-US" sz="800" b="1" spc="-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585A6D4-B23C-809C-DF92-5E16E5428307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 flipV="1">
            <a:off x="2803196" y="2533581"/>
            <a:ext cx="610460" cy="1598468"/>
          </a:xfrm>
          <a:prstGeom prst="bentConnector3">
            <a:avLst/>
          </a:prstGeom>
          <a:ln w="9525">
            <a:solidFill>
              <a:srgbClr val="8BA1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C5814A34-F6C7-2D89-53FC-BAB92C97B9FC}"/>
              </a:ext>
            </a:extLst>
          </p:cNvPr>
          <p:cNvCxnSpPr>
            <a:cxnSpLocks/>
            <a:stCxn id="4" idx="3"/>
            <a:endCxn id="79" idx="1"/>
          </p:cNvCxnSpPr>
          <p:nvPr/>
        </p:nvCxnSpPr>
        <p:spPr>
          <a:xfrm>
            <a:off x="2803196" y="4132049"/>
            <a:ext cx="610461" cy="277015"/>
          </a:xfrm>
          <a:prstGeom prst="bentConnector3">
            <a:avLst>
              <a:gd name="adj1" fmla="val 50000"/>
            </a:avLst>
          </a:prstGeom>
          <a:ln w="9525">
            <a:solidFill>
              <a:srgbClr val="8BA1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BAD10077-D9DD-BCE9-1DE2-7A3752493EE3}"/>
              </a:ext>
            </a:extLst>
          </p:cNvPr>
          <p:cNvCxnSpPr>
            <a:cxnSpLocks/>
            <a:stCxn id="4" idx="3"/>
            <a:endCxn id="81" idx="1"/>
          </p:cNvCxnSpPr>
          <p:nvPr/>
        </p:nvCxnSpPr>
        <p:spPr>
          <a:xfrm>
            <a:off x="2803196" y="4132049"/>
            <a:ext cx="610461" cy="1878473"/>
          </a:xfrm>
          <a:prstGeom prst="bentConnector3">
            <a:avLst>
              <a:gd name="adj1" fmla="val 50000"/>
            </a:avLst>
          </a:prstGeom>
          <a:ln w="9525">
            <a:solidFill>
              <a:srgbClr val="8BA1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9206CA6-D158-3671-3314-EAB0397400A1}"/>
              </a:ext>
            </a:extLst>
          </p:cNvPr>
          <p:cNvGrpSpPr/>
          <p:nvPr/>
        </p:nvGrpSpPr>
        <p:grpSpPr>
          <a:xfrm>
            <a:off x="6433794" y="5693841"/>
            <a:ext cx="1596959" cy="533140"/>
            <a:chOff x="5557798" y="5539594"/>
            <a:chExt cx="1179814" cy="527466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4430724-D07E-5939-B05F-3A3A897A151C}"/>
                </a:ext>
              </a:extLst>
            </p:cNvPr>
            <p:cNvSpPr/>
            <p:nvPr/>
          </p:nvSpPr>
          <p:spPr>
            <a:xfrm>
              <a:off x="5557798" y="5539594"/>
              <a:ext cx="1179814" cy="527466"/>
            </a:xfrm>
            <a:prstGeom prst="rect">
              <a:avLst/>
            </a:prstGeom>
            <a:solidFill>
              <a:srgbClr val="FDFBFF"/>
            </a:solidFill>
            <a:ln w="3175">
              <a:solidFill>
                <a:srgbClr val="BC98F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Monitoring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8400D7A-0B72-9209-C221-AD7553609780}"/>
                </a:ext>
              </a:extLst>
            </p:cNvPr>
            <p:cNvGrpSpPr/>
            <p:nvPr/>
          </p:nvGrpSpPr>
          <p:grpSpPr>
            <a:xfrm>
              <a:off x="5602723" y="5709571"/>
              <a:ext cx="1106129" cy="335121"/>
              <a:chOff x="7577763" y="4945227"/>
              <a:chExt cx="1106129" cy="335121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A6237B8-B2FC-4435-D023-A6615034A2D3}"/>
                  </a:ext>
                </a:extLst>
              </p:cNvPr>
              <p:cNvSpPr/>
              <p:nvPr/>
            </p:nvSpPr>
            <p:spPr>
              <a:xfrm>
                <a:off x="7577763" y="4945227"/>
                <a:ext cx="541963" cy="3351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BC98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Prometheus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D694C39-D04B-A3D5-6A42-D632D65A48F0}"/>
                  </a:ext>
                </a:extLst>
              </p:cNvPr>
              <p:cNvSpPr/>
              <p:nvPr/>
            </p:nvSpPr>
            <p:spPr>
              <a:xfrm>
                <a:off x="8141929" y="4945227"/>
                <a:ext cx="541963" cy="3351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BC98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700" b="1" spc="-4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Logger</a:t>
                </a: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54C9C1A-E45D-156D-C029-E6761B55998F}"/>
              </a:ext>
            </a:extLst>
          </p:cNvPr>
          <p:cNvGrpSpPr/>
          <p:nvPr/>
        </p:nvGrpSpPr>
        <p:grpSpPr>
          <a:xfrm>
            <a:off x="8077883" y="5693841"/>
            <a:ext cx="975578" cy="533140"/>
            <a:chOff x="8554616" y="5629275"/>
            <a:chExt cx="720745" cy="52746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14B5558-8A00-4F00-50F0-27AE44EC664D}"/>
                </a:ext>
              </a:extLst>
            </p:cNvPr>
            <p:cNvSpPr/>
            <p:nvPr/>
          </p:nvSpPr>
          <p:spPr>
            <a:xfrm>
              <a:off x="8554616" y="5629275"/>
              <a:ext cx="720745" cy="527466"/>
            </a:xfrm>
            <a:prstGeom prst="rect">
              <a:avLst/>
            </a:prstGeom>
            <a:solidFill>
              <a:srgbClr val="FDFBFF"/>
            </a:solidFill>
            <a:ln w="3175">
              <a:solidFill>
                <a:srgbClr val="BC98F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Service mesh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175798A-63AE-4630-C955-DDEA5368804C}"/>
                </a:ext>
              </a:extLst>
            </p:cNvPr>
            <p:cNvSpPr/>
            <p:nvPr/>
          </p:nvSpPr>
          <p:spPr>
            <a:xfrm>
              <a:off x="8599588" y="5968675"/>
              <a:ext cx="630800" cy="159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C9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Istio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F17F428-1879-CC66-E256-4C7A1AC77CB5}"/>
                </a:ext>
              </a:extLst>
            </p:cNvPr>
            <p:cNvSpPr/>
            <p:nvPr/>
          </p:nvSpPr>
          <p:spPr>
            <a:xfrm>
              <a:off x="8599588" y="5799441"/>
              <a:ext cx="630800" cy="159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BC98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Jaeger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684743F-0808-4768-EDC7-E5308470B57B}"/>
              </a:ext>
            </a:extLst>
          </p:cNvPr>
          <p:cNvGrpSpPr/>
          <p:nvPr/>
        </p:nvGrpSpPr>
        <p:grpSpPr>
          <a:xfrm>
            <a:off x="3551563" y="5693842"/>
            <a:ext cx="2835102" cy="533140"/>
            <a:chOff x="5023084" y="6124455"/>
            <a:chExt cx="2094539" cy="527466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63533D0-AFC5-5A97-19C6-51E6C75B2529}"/>
                </a:ext>
              </a:extLst>
            </p:cNvPr>
            <p:cNvSpPr/>
            <p:nvPr/>
          </p:nvSpPr>
          <p:spPr>
            <a:xfrm>
              <a:off x="5023084" y="6124455"/>
              <a:ext cx="2094539" cy="527466"/>
            </a:xfrm>
            <a:prstGeom prst="rect">
              <a:avLst/>
            </a:prstGeom>
            <a:solidFill>
              <a:srgbClr val="FDFBFF"/>
            </a:solidFill>
            <a:ln w="3175">
              <a:solidFill>
                <a:srgbClr val="BC98F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Kubernetes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119DAB4-B4BB-7DDC-6912-CFEA14992980}"/>
                </a:ext>
              </a:extLst>
            </p:cNvPr>
            <p:cNvGrpSpPr/>
            <p:nvPr/>
          </p:nvGrpSpPr>
          <p:grpSpPr>
            <a:xfrm>
              <a:off x="5070518" y="6294431"/>
              <a:ext cx="1999670" cy="328480"/>
              <a:chOff x="7439499" y="6377559"/>
              <a:chExt cx="1999670" cy="328480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C84F4828-2FDB-0BA9-7DB0-6B23A7482864}"/>
                  </a:ext>
                </a:extLst>
              </p:cNvPr>
              <p:cNvGrpSpPr/>
              <p:nvPr/>
            </p:nvGrpSpPr>
            <p:grpSpPr>
              <a:xfrm>
                <a:off x="8124205" y="6377559"/>
                <a:ext cx="630258" cy="328480"/>
                <a:chOff x="7396153" y="5599288"/>
                <a:chExt cx="630258" cy="328480"/>
              </a:xfrm>
            </p:grpSpPr>
            <p:sp>
              <p:nvSpPr>
                <p:cNvPr id="1028" name="직사각형 1027">
                  <a:extLst>
                    <a:ext uri="{FF2B5EF4-FFF2-40B4-BE49-F238E27FC236}">
                      <a16:creationId xmlns:a16="http://schemas.microsoft.com/office/drawing/2014/main" id="{46B63B48-43ED-D211-9AA5-5C3D5572ADF2}"/>
                    </a:ext>
                  </a:extLst>
                </p:cNvPr>
                <p:cNvSpPr/>
                <p:nvPr/>
              </p:nvSpPr>
              <p:spPr>
                <a:xfrm>
                  <a:off x="7396153" y="5599288"/>
                  <a:ext cx="630258" cy="32848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BC98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anchor="t"/>
                <a:lstStyle/>
                <a:p>
                  <a:pPr algn="ctr"/>
                  <a:r>
                    <a:rPr lang="en-US" altLang="ko-KR" sz="7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Security</a:t>
                  </a:r>
                </a:p>
              </p:txBody>
            </p:sp>
            <p:sp>
              <p:nvSpPr>
                <p:cNvPr id="1032" name="직사각형 1031">
                  <a:extLst>
                    <a:ext uri="{FF2B5EF4-FFF2-40B4-BE49-F238E27FC236}">
                      <a16:creationId xmlns:a16="http://schemas.microsoft.com/office/drawing/2014/main" id="{E1A4C30B-D1CF-C27F-81CD-E089B3388097}"/>
                    </a:ext>
                  </a:extLst>
                </p:cNvPr>
                <p:cNvSpPr/>
                <p:nvPr/>
              </p:nvSpPr>
              <p:spPr>
                <a:xfrm>
                  <a:off x="7440301" y="5745489"/>
                  <a:ext cx="541963" cy="15905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BC98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anchor="ctr"/>
                <a:lstStyle/>
                <a:p>
                  <a:pPr algn="ctr"/>
                  <a:r>
                    <a:rPr lang="en-US" altLang="ko-KR" sz="7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RBAC</a:t>
                  </a: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48BAA167-86AC-8AF8-49AF-AED338012F9B}"/>
                  </a:ext>
                </a:extLst>
              </p:cNvPr>
              <p:cNvGrpSpPr/>
              <p:nvPr/>
            </p:nvGrpSpPr>
            <p:grpSpPr>
              <a:xfrm>
                <a:off x="8808911" y="6377559"/>
                <a:ext cx="630258" cy="328480"/>
                <a:chOff x="7396153" y="5599288"/>
                <a:chExt cx="630258" cy="328480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2545AE41-4BF7-7B5D-3A73-57924EE797AD}"/>
                    </a:ext>
                  </a:extLst>
                </p:cNvPr>
                <p:cNvSpPr/>
                <p:nvPr/>
              </p:nvSpPr>
              <p:spPr>
                <a:xfrm>
                  <a:off x="7396153" y="5599288"/>
                  <a:ext cx="630258" cy="32848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BC98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anchor="t"/>
                <a:lstStyle/>
                <a:p>
                  <a:pPr algn="ctr"/>
                  <a:r>
                    <a:rPr lang="en-US" altLang="ko-KR" sz="7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Network</a:t>
                  </a:r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96C5C578-6269-9790-668A-2E178866F925}"/>
                    </a:ext>
                  </a:extLst>
                </p:cNvPr>
                <p:cNvSpPr/>
                <p:nvPr/>
              </p:nvSpPr>
              <p:spPr>
                <a:xfrm>
                  <a:off x="7440301" y="5745489"/>
                  <a:ext cx="541963" cy="15905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BC98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anchor="ctr"/>
                <a:lstStyle/>
                <a:p>
                  <a:pPr algn="ctr"/>
                  <a:r>
                    <a:rPr lang="en-US" altLang="ko-KR" sz="7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Flannel</a:t>
                  </a: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5D1D92AA-B278-27D7-EE84-DA7A5B7BAFC4}"/>
                  </a:ext>
                </a:extLst>
              </p:cNvPr>
              <p:cNvGrpSpPr/>
              <p:nvPr/>
            </p:nvGrpSpPr>
            <p:grpSpPr>
              <a:xfrm>
                <a:off x="7439499" y="6377559"/>
                <a:ext cx="630258" cy="328480"/>
                <a:chOff x="7396153" y="5599288"/>
                <a:chExt cx="630258" cy="328480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CC45218C-D06E-BCB5-AEC6-929D38087DB9}"/>
                    </a:ext>
                  </a:extLst>
                </p:cNvPr>
                <p:cNvSpPr/>
                <p:nvPr/>
              </p:nvSpPr>
              <p:spPr>
                <a:xfrm>
                  <a:off x="7396153" y="5599288"/>
                  <a:ext cx="630258" cy="32848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BC98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anchor="t"/>
                <a:lstStyle/>
                <a:p>
                  <a:pPr algn="ctr"/>
                  <a:r>
                    <a:rPr lang="en-US" altLang="ko-KR" sz="7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Management</a:t>
                  </a: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BACABEC-5597-8299-CA7B-D88F07487169}"/>
                    </a:ext>
                  </a:extLst>
                </p:cNvPr>
                <p:cNvSpPr/>
                <p:nvPr/>
              </p:nvSpPr>
              <p:spPr>
                <a:xfrm>
                  <a:off x="7440301" y="5745489"/>
                  <a:ext cx="541963" cy="15905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BC98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anchor="ctr"/>
                <a:lstStyle/>
                <a:p>
                  <a:pPr algn="ctr"/>
                  <a:r>
                    <a:rPr lang="en-US" altLang="ko-KR" sz="700" b="1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kube-api</a:t>
                  </a:r>
                  <a:endPara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C21986B-27EB-7B77-67FF-679609038028}"/>
              </a:ext>
            </a:extLst>
          </p:cNvPr>
          <p:cNvGrpSpPr/>
          <p:nvPr/>
        </p:nvGrpSpPr>
        <p:grpSpPr>
          <a:xfrm>
            <a:off x="3551565" y="6286034"/>
            <a:ext cx="5501899" cy="145549"/>
            <a:chOff x="9126396" y="5174240"/>
            <a:chExt cx="2844431" cy="229970"/>
          </a:xfrm>
          <a:solidFill>
            <a:srgbClr val="FBFBFB"/>
          </a:solidFill>
        </p:grpSpPr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426D49D8-6AA9-23C8-062A-3C9328A75458}"/>
                </a:ext>
              </a:extLst>
            </p:cNvPr>
            <p:cNvSpPr/>
            <p:nvPr/>
          </p:nvSpPr>
          <p:spPr>
            <a:xfrm>
              <a:off x="9126396" y="5174240"/>
              <a:ext cx="655458" cy="229970"/>
            </a:xfrm>
            <a:prstGeom prst="rect">
              <a:avLst/>
            </a:prstGeom>
            <a:grpFill/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Private Cloud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196B51F0-D7B3-D54A-B43C-747BA768B6D5}"/>
                </a:ext>
              </a:extLst>
            </p:cNvPr>
            <p:cNvSpPr/>
            <p:nvPr/>
          </p:nvSpPr>
          <p:spPr>
            <a:xfrm>
              <a:off x="9856054" y="5174240"/>
              <a:ext cx="655458" cy="229970"/>
            </a:xfrm>
            <a:prstGeom prst="rect">
              <a:avLst/>
            </a:prstGeom>
            <a:grpFill/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Public Cloud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11FB5A49-F539-A76B-26BF-91D84135CA6F}"/>
                </a:ext>
              </a:extLst>
            </p:cNvPr>
            <p:cNvSpPr/>
            <p:nvPr/>
          </p:nvSpPr>
          <p:spPr>
            <a:xfrm>
              <a:off x="10585712" y="5174240"/>
              <a:ext cx="655458" cy="229970"/>
            </a:xfrm>
            <a:prstGeom prst="rect">
              <a:avLst/>
            </a:prstGeom>
            <a:grpFill/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VM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C4C54396-16E4-CDB2-95F2-0CCC4CCCABFA}"/>
                </a:ext>
              </a:extLst>
            </p:cNvPr>
            <p:cNvSpPr/>
            <p:nvPr/>
          </p:nvSpPr>
          <p:spPr>
            <a:xfrm>
              <a:off x="11315369" y="5174240"/>
              <a:ext cx="655458" cy="229970"/>
            </a:xfrm>
            <a:prstGeom prst="rect">
              <a:avLst/>
            </a:prstGeom>
            <a:grpFill/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Bare Metal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2B614229-ADD4-92F1-06A4-4124EA905E8C}"/>
              </a:ext>
            </a:extLst>
          </p:cNvPr>
          <p:cNvSpPr/>
          <p:nvPr/>
        </p:nvSpPr>
        <p:spPr>
          <a:xfrm>
            <a:off x="9282839" y="5543430"/>
            <a:ext cx="1400984" cy="934184"/>
          </a:xfrm>
          <a:prstGeom prst="rect">
            <a:avLst/>
          </a:prstGeom>
          <a:solidFill>
            <a:srgbClr val="F2F2F2"/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t"/>
          <a:lstStyle/>
          <a:p>
            <a:pPr algn="ctr"/>
            <a:endParaRPr lang="ko-KR" altLang="en-US" sz="8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41" name="사각형: 둥근 모서리 108">
            <a:extLst>
              <a:ext uri="{FF2B5EF4-FFF2-40B4-BE49-F238E27FC236}">
                <a16:creationId xmlns:a16="http://schemas.microsoft.com/office/drawing/2014/main" id="{5EF3D8A1-9978-F6D3-7551-03796545D7FF}"/>
              </a:ext>
            </a:extLst>
          </p:cNvPr>
          <p:cNvSpPr/>
          <p:nvPr/>
        </p:nvSpPr>
        <p:spPr>
          <a:xfrm>
            <a:off x="9342904" y="5477148"/>
            <a:ext cx="1002754" cy="151170"/>
          </a:xfrm>
          <a:prstGeom prst="roundRect">
            <a:avLst>
              <a:gd name="adj" fmla="val 50000"/>
            </a:avLst>
          </a:prstGeom>
          <a:solidFill>
            <a:srgbClr val="295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spc="-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Storage</a:t>
            </a:r>
            <a:endParaRPr lang="ko-KR" altLang="en-US" sz="800" b="1" spc="-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D6080A9B-24E5-2000-596E-A2F29110ABDE}"/>
              </a:ext>
            </a:extLst>
          </p:cNvPr>
          <p:cNvGrpSpPr/>
          <p:nvPr/>
        </p:nvGrpSpPr>
        <p:grpSpPr>
          <a:xfrm>
            <a:off x="9360497" y="5693841"/>
            <a:ext cx="1245667" cy="737742"/>
            <a:chOff x="6983771" y="5697633"/>
            <a:chExt cx="920284" cy="765314"/>
          </a:xfrm>
        </p:grpSpPr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0C7BB1A4-B9F4-8793-8A8D-811B964CFF87}"/>
                </a:ext>
              </a:extLst>
            </p:cNvPr>
            <p:cNvSpPr/>
            <p:nvPr/>
          </p:nvSpPr>
          <p:spPr>
            <a:xfrm>
              <a:off x="6983771" y="5697633"/>
              <a:ext cx="920284" cy="232642"/>
            </a:xfrm>
            <a:prstGeom prst="rect">
              <a:avLst/>
            </a:prstGeom>
            <a:solidFill>
              <a:srgbClr val="FBFBFB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NAS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26FD805A-7E23-E83D-CD19-925FF2053257}"/>
                </a:ext>
              </a:extLst>
            </p:cNvPr>
            <p:cNvSpPr/>
            <p:nvPr/>
          </p:nvSpPr>
          <p:spPr>
            <a:xfrm>
              <a:off x="6983771" y="5963969"/>
              <a:ext cx="920284" cy="232642"/>
            </a:xfrm>
            <a:prstGeom prst="rect">
              <a:avLst/>
            </a:prstGeom>
            <a:solidFill>
              <a:srgbClr val="FBFBFB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Ceph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04B39226-1C0F-BED6-37AF-C607520AD17F}"/>
                </a:ext>
              </a:extLst>
            </p:cNvPr>
            <p:cNvSpPr/>
            <p:nvPr/>
          </p:nvSpPr>
          <p:spPr>
            <a:xfrm>
              <a:off x="6983771" y="6230305"/>
              <a:ext cx="920284" cy="232642"/>
            </a:xfrm>
            <a:prstGeom prst="rect">
              <a:avLst/>
            </a:prstGeom>
            <a:solidFill>
              <a:srgbClr val="FBFBFB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r>
                <a:rPr lang="en-US" altLang="ko-KR" sz="7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MiniO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A963AD3C-1105-AF87-D551-F3AABB8A800F}"/>
              </a:ext>
            </a:extLst>
          </p:cNvPr>
          <p:cNvGrpSpPr/>
          <p:nvPr/>
        </p:nvGrpSpPr>
        <p:grpSpPr>
          <a:xfrm>
            <a:off x="7326007" y="3594320"/>
            <a:ext cx="1608040" cy="582196"/>
            <a:chOff x="6983772" y="3397792"/>
            <a:chExt cx="1188000" cy="576000"/>
          </a:xfrm>
        </p:grpSpPr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FFCD6AE7-08ED-5ABA-43E3-E60E611729E9}"/>
                </a:ext>
              </a:extLst>
            </p:cNvPr>
            <p:cNvSpPr/>
            <p:nvPr/>
          </p:nvSpPr>
          <p:spPr>
            <a:xfrm>
              <a:off x="6983772" y="3397792"/>
              <a:ext cx="1188000" cy="57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Security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B117388E-CB84-C6EC-067A-EBEADDE260CC}"/>
                </a:ext>
              </a:extLst>
            </p:cNvPr>
            <p:cNvSpPr/>
            <p:nvPr/>
          </p:nvSpPr>
          <p:spPr>
            <a:xfrm>
              <a:off x="7037772" y="3598690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RBAC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A448B0F1-16EE-C129-E79D-3C5ACDBCE240}"/>
                </a:ext>
              </a:extLst>
            </p:cNvPr>
            <p:cNvSpPr/>
            <p:nvPr/>
          </p:nvSpPr>
          <p:spPr>
            <a:xfrm>
              <a:off x="7037772" y="3781762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Oauth2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1014F87D-B383-94EC-2384-81322D00BECE}"/>
              </a:ext>
            </a:extLst>
          </p:cNvPr>
          <p:cNvGrpSpPr/>
          <p:nvPr/>
        </p:nvGrpSpPr>
        <p:grpSpPr>
          <a:xfrm>
            <a:off x="9003837" y="3594320"/>
            <a:ext cx="1608040" cy="582196"/>
            <a:chOff x="5735723" y="3397792"/>
            <a:chExt cx="1188000" cy="576000"/>
          </a:xfrm>
        </p:grpSpPr>
        <p:sp>
          <p:nvSpPr>
            <p:cNvPr id="1054" name="직사각형 1053">
              <a:extLst>
                <a:ext uri="{FF2B5EF4-FFF2-40B4-BE49-F238E27FC236}">
                  <a16:creationId xmlns:a16="http://schemas.microsoft.com/office/drawing/2014/main" id="{A72D14E0-1133-24D1-7732-820682910B8F}"/>
                </a:ext>
              </a:extLst>
            </p:cNvPr>
            <p:cNvSpPr/>
            <p:nvPr/>
          </p:nvSpPr>
          <p:spPr>
            <a:xfrm>
              <a:off x="5735723" y="3397792"/>
              <a:ext cx="1188000" cy="57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Monitoring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F9686E97-7157-6994-D213-8B3936E62213}"/>
                </a:ext>
              </a:extLst>
            </p:cNvPr>
            <p:cNvSpPr/>
            <p:nvPr/>
          </p:nvSpPr>
          <p:spPr>
            <a:xfrm>
              <a:off x="5789723" y="3598690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Realtime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45F045F5-5A7C-54C6-C5D4-E0C75673853A}"/>
                </a:ext>
              </a:extLst>
            </p:cNvPr>
            <p:cNvSpPr/>
            <p:nvPr/>
          </p:nvSpPr>
          <p:spPr>
            <a:xfrm>
              <a:off x="5789723" y="3781762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non-Realtime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59" name="그룹 1058">
            <a:extLst>
              <a:ext uri="{FF2B5EF4-FFF2-40B4-BE49-F238E27FC236}">
                <a16:creationId xmlns:a16="http://schemas.microsoft.com/office/drawing/2014/main" id="{5CB06FE3-2985-0D9F-E5B6-12554B7BBBCB}"/>
              </a:ext>
            </a:extLst>
          </p:cNvPr>
          <p:cNvGrpSpPr/>
          <p:nvPr/>
        </p:nvGrpSpPr>
        <p:grpSpPr>
          <a:xfrm>
            <a:off x="5648177" y="3594320"/>
            <a:ext cx="1608040" cy="582196"/>
            <a:chOff x="4291164" y="3397792"/>
            <a:chExt cx="1188000" cy="576000"/>
          </a:xfrm>
        </p:grpSpPr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45E94552-D6AF-A1A8-68A5-0245CB7FF198}"/>
                </a:ext>
              </a:extLst>
            </p:cNvPr>
            <p:cNvSpPr/>
            <p:nvPr/>
          </p:nvSpPr>
          <p:spPr>
            <a:xfrm>
              <a:off x="4291164" y="3397792"/>
              <a:ext cx="1188000" cy="57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App Management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53E217D3-730A-13B0-2F17-CD387B19D0A6}"/>
                </a:ext>
              </a:extLst>
            </p:cNvPr>
            <p:cNvSpPr/>
            <p:nvPr/>
          </p:nvSpPr>
          <p:spPr>
            <a:xfrm>
              <a:off x="4345164" y="3598690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App Template</a:t>
              </a:r>
            </a:p>
          </p:txBody>
        </p:sp>
      </p:grpSp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BF19010F-20F3-9DAF-DDA4-2E3947357729}"/>
              </a:ext>
            </a:extLst>
          </p:cNvPr>
          <p:cNvGrpSpPr/>
          <p:nvPr/>
        </p:nvGrpSpPr>
        <p:grpSpPr>
          <a:xfrm>
            <a:off x="7326007" y="4267997"/>
            <a:ext cx="1608040" cy="582196"/>
            <a:chOff x="11920762" y="3397792"/>
            <a:chExt cx="1188000" cy="576000"/>
          </a:xfrm>
        </p:grpSpPr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8B379240-42FF-4F5B-311D-6D702CADFC5A}"/>
                </a:ext>
              </a:extLst>
            </p:cNvPr>
            <p:cNvSpPr/>
            <p:nvPr/>
          </p:nvSpPr>
          <p:spPr>
            <a:xfrm>
              <a:off x="11920762" y="3397792"/>
              <a:ext cx="1188000" cy="57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Infra Management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4" name="직사각형 1063">
              <a:extLst>
                <a:ext uri="{FF2B5EF4-FFF2-40B4-BE49-F238E27FC236}">
                  <a16:creationId xmlns:a16="http://schemas.microsoft.com/office/drawing/2014/main" id="{1042E490-872D-CD26-F719-ED4B4C5F9E81}"/>
                </a:ext>
              </a:extLst>
            </p:cNvPr>
            <p:cNvSpPr/>
            <p:nvPr/>
          </p:nvSpPr>
          <p:spPr>
            <a:xfrm>
              <a:off x="11974762" y="3598690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Core Cloud</a:t>
              </a:r>
            </a:p>
          </p:txBody>
        </p:sp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1D3E9DD9-1776-9DF2-B230-DDFA0366B62F}"/>
                </a:ext>
              </a:extLst>
            </p:cNvPr>
            <p:cNvSpPr/>
            <p:nvPr/>
          </p:nvSpPr>
          <p:spPr>
            <a:xfrm>
              <a:off x="11974762" y="3781762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Cloud Edge</a:t>
              </a:r>
            </a:p>
          </p:txBody>
        </p:sp>
      </p:grp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6242507A-A3CB-5641-A406-D5F388CFC270}"/>
              </a:ext>
            </a:extLst>
          </p:cNvPr>
          <p:cNvGrpSpPr/>
          <p:nvPr/>
        </p:nvGrpSpPr>
        <p:grpSpPr>
          <a:xfrm>
            <a:off x="3970346" y="3594320"/>
            <a:ext cx="1608040" cy="582196"/>
            <a:chOff x="3034255" y="3397792"/>
            <a:chExt cx="1188000" cy="576000"/>
          </a:xfrm>
        </p:grpSpPr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CB81E064-0B18-54F8-67A6-38D2DDF3CB9B}"/>
                </a:ext>
              </a:extLst>
            </p:cNvPr>
            <p:cNvSpPr/>
            <p:nvPr/>
          </p:nvSpPr>
          <p:spPr>
            <a:xfrm>
              <a:off x="3034255" y="3397792"/>
              <a:ext cx="1188000" cy="57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Service Management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F436FA1C-CDAA-F6FB-CF88-EEA40815EA93}"/>
                </a:ext>
              </a:extLst>
            </p:cNvPr>
            <p:cNvSpPr/>
            <p:nvPr/>
          </p:nvSpPr>
          <p:spPr>
            <a:xfrm>
              <a:off x="3088255" y="3598690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Workload</a:t>
              </a:r>
            </a:p>
          </p:txBody>
        </p:sp>
      </p:grpSp>
      <p:grpSp>
        <p:nvGrpSpPr>
          <p:cNvPr id="1069" name="그룹 1068">
            <a:extLst>
              <a:ext uri="{FF2B5EF4-FFF2-40B4-BE49-F238E27FC236}">
                <a16:creationId xmlns:a16="http://schemas.microsoft.com/office/drawing/2014/main" id="{2AD90A29-6942-9298-1BC4-2F223576C554}"/>
              </a:ext>
            </a:extLst>
          </p:cNvPr>
          <p:cNvGrpSpPr/>
          <p:nvPr/>
        </p:nvGrpSpPr>
        <p:grpSpPr>
          <a:xfrm>
            <a:off x="5648177" y="4267997"/>
            <a:ext cx="1608040" cy="582196"/>
            <a:chOff x="8182362" y="3397792"/>
            <a:chExt cx="1188000" cy="576000"/>
          </a:xfrm>
        </p:grpSpPr>
        <p:sp>
          <p:nvSpPr>
            <p:cNvPr id="1070" name="직사각형 1069">
              <a:extLst>
                <a:ext uri="{FF2B5EF4-FFF2-40B4-BE49-F238E27FC236}">
                  <a16:creationId xmlns:a16="http://schemas.microsoft.com/office/drawing/2014/main" id="{6E82A8F2-1C37-F943-3FC5-E0AA8AE0DA95}"/>
                </a:ext>
              </a:extLst>
            </p:cNvPr>
            <p:cNvSpPr/>
            <p:nvPr/>
          </p:nvSpPr>
          <p:spPr>
            <a:xfrm>
              <a:off x="8182362" y="3397792"/>
              <a:ext cx="1188000" cy="57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Platform Management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4F7B0F0-097E-A42C-988D-F423663EA7E5}"/>
                </a:ext>
              </a:extLst>
            </p:cNvPr>
            <p:cNvSpPr/>
            <p:nvPr/>
          </p:nvSpPr>
          <p:spPr>
            <a:xfrm>
              <a:off x="8236362" y="3598690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Workspace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23CA66FE-7A36-940D-AACD-22212DEA0327}"/>
                </a:ext>
              </a:extLst>
            </p:cNvPr>
            <p:cNvSpPr/>
            <p:nvPr/>
          </p:nvSpPr>
          <p:spPr>
            <a:xfrm>
              <a:off x="8236362" y="3781762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Project</a:t>
              </a:r>
            </a:p>
          </p:txBody>
        </p: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A0643CC1-D19A-32E3-DCF5-499A9B30D63F}"/>
              </a:ext>
            </a:extLst>
          </p:cNvPr>
          <p:cNvGrpSpPr/>
          <p:nvPr/>
        </p:nvGrpSpPr>
        <p:grpSpPr>
          <a:xfrm>
            <a:off x="3970346" y="4267997"/>
            <a:ext cx="1608040" cy="582196"/>
            <a:chOff x="10612362" y="3397792"/>
            <a:chExt cx="1188000" cy="576000"/>
          </a:xfrm>
        </p:grpSpPr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24F7243B-C5D6-17E2-FC2D-99133AEBB63D}"/>
                </a:ext>
              </a:extLst>
            </p:cNvPr>
            <p:cNvSpPr/>
            <p:nvPr/>
          </p:nvSpPr>
          <p:spPr>
            <a:xfrm>
              <a:off x="10612362" y="3397792"/>
              <a:ext cx="1188000" cy="57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User Management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5" name="직사각형 1074">
              <a:extLst>
                <a:ext uri="{FF2B5EF4-FFF2-40B4-BE49-F238E27FC236}">
                  <a16:creationId xmlns:a16="http://schemas.microsoft.com/office/drawing/2014/main" id="{3A30CA7D-8560-3E56-8505-D43DE118BD8C}"/>
                </a:ext>
              </a:extLst>
            </p:cNvPr>
            <p:cNvSpPr/>
            <p:nvPr/>
          </p:nvSpPr>
          <p:spPr>
            <a:xfrm>
              <a:off x="10666362" y="3598690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Platform Admin</a:t>
              </a:r>
            </a:p>
          </p:txBody>
        </p:sp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05F1BF5D-B6F5-69D4-8BE9-D99153207541}"/>
                </a:ext>
              </a:extLst>
            </p:cNvPr>
            <p:cNvSpPr/>
            <p:nvPr/>
          </p:nvSpPr>
          <p:spPr>
            <a:xfrm>
              <a:off x="10666362" y="3781762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Service Admin</a:t>
              </a:r>
            </a:p>
          </p:txBody>
        </p:sp>
      </p:grp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A9757440-E834-A496-18F7-22390B83F073}"/>
              </a:ext>
            </a:extLst>
          </p:cNvPr>
          <p:cNvSpPr/>
          <p:nvPr/>
        </p:nvSpPr>
        <p:spPr>
          <a:xfrm rot="16200000">
            <a:off x="2853887" y="4285409"/>
            <a:ext cx="1741039" cy="349147"/>
          </a:xfrm>
          <a:prstGeom prst="rect">
            <a:avLst/>
          </a:prstGeom>
          <a:solidFill>
            <a:srgbClr val="F3FBF3"/>
          </a:solidFill>
          <a:ln w="3175">
            <a:solidFill>
              <a:srgbClr val="73D6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Gateway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EFC1FF3F-AD9E-AC25-74CF-C31338943842}"/>
              </a:ext>
            </a:extLst>
          </p:cNvPr>
          <p:cNvGrpSpPr/>
          <p:nvPr/>
        </p:nvGrpSpPr>
        <p:grpSpPr>
          <a:xfrm>
            <a:off x="3970347" y="4930243"/>
            <a:ext cx="1608040" cy="400260"/>
            <a:chOff x="2689305" y="4958382"/>
            <a:chExt cx="1188000" cy="396000"/>
          </a:xfrm>
        </p:grpSpPr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D39537E2-3F42-ACB9-984D-28E88080EB42}"/>
                </a:ext>
              </a:extLst>
            </p:cNvPr>
            <p:cNvSpPr/>
            <p:nvPr/>
          </p:nvSpPr>
          <p:spPr>
            <a:xfrm>
              <a:off x="2689305" y="4958382"/>
              <a:ext cx="1188000" cy="39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Cluster Management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FB743DEA-6725-483C-6746-640F66C47B81}"/>
                </a:ext>
              </a:extLst>
            </p:cNvPr>
            <p:cNvSpPr/>
            <p:nvPr/>
          </p:nvSpPr>
          <p:spPr>
            <a:xfrm>
              <a:off x="2743305" y="5157739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Kubernetes </a:t>
              </a:r>
              <a:r>
                <a:rPr lang="en-US" altLang="ko-KR" sz="7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en-US" altLang="ko-KR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83C0AFDA-AA52-77F5-D4CE-B9981710389B}"/>
              </a:ext>
            </a:extLst>
          </p:cNvPr>
          <p:cNvGrpSpPr/>
          <p:nvPr/>
        </p:nvGrpSpPr>
        <p:grpSpPr>
          <a:xfrm>
            <a:off x="5648177" y="4930247"/>
            <a:ext cx="2880558" cy="400260"/>
            <a:chOff x="5612660" y="4958387"/>
            <a:chExt cx="3443976" cy="396000"/>
          </a:xfrm>
        </p:grpSpPr>
        <p:sp>
          <p:nvSpPr>
            <p:cNvPr id="1082" name="직사각형 1081">
              <a:extLst>
                <a:ext uri="{FF2B5EF4-FFF2-40B4-BE49-F238E27FC236}">
                  <a16:creationId xmlns:a16="http://schemas.microsoft.com/office/drawing/2014/main" id="{0E2D3170-EB75-E247-0C9F-6D1AF98DD96D}"/>
                </a:ext>
              </a:extLst>
            </p:cNvPr>
            <p:cNvSpPr/>
            <p:nvPr/>
          </p:nvSpPr>
          <p:spPr>
            <a:xfrm>
              <a:off x="5612660" y="4958387"/>
              <a:ext cx="3443976" cy="39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 &amp; Cache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83" name="그룹 1082">
              <a:extLst>
                <a:ext uri="{FF2B5EF4-FFF2-40B4-BE49-F238E27FC236}">
                  <a16:creationId xmlns:a16="http://schemas.microsoft.com/office/drawing/2014/main" id="{00145969-C6D3-322F-EDB9-D242C79CCD4D}"/>
                </a:ext>
              </a:extLst>
            </p:cNvPr>
            <p:cNvGrpSpPr/>
            <p:nvPr/>
          </p:nvGrpSpPr>
          <p:grpSpPr>
            <a:xfrm>
              <a:off x="5680429" y="5169577"/>
              <a:ext cx="3308440" cy="144006"/>
              <a:chOff x="5675611" y="5169577"/>
              <a:chExt cx="3308440" cy="144006"/>
            </a:xfrm>
          </p:grpSpPr>
          <p:sp>
            <p:nvSpPr>
              <p:cNvPr id="1084" name="직사각형 1083">
                <a:extLst>
                  <a:ext uri="{FF2B5EF4-FFF2-40B4-BE49-F238E27FC236}">
                    <a16:creationId xmlns:a16="http://schemas.microsoft.com/office/drawing/2014/main" id="{A1D0E160-CEE2-EE0F-841A-7E6AE4DE26BF}"/>
                  </a:ext>
                </a:extLst>
              </p:cNvPr>
              <p:cNvSpPr/>
              <p:nvPr/>
            </p:nvSpPr>
            <p:spPr>
              <a:xfrm>
                <a:off x="5675611" y="5169577"/>
                <a:ext cx="1080000" cy="14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73D67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MariaDB</a:t>
                </a:r>
              </a:p>
            </p:txBody>
          </p:sp>
          <p:sp>
            <p:nvSpPr>
              <p:cNvPr id="1085" name="직사각형 1084">
                <a:extLst>
                  <a:ext uri="{FF2B5EF4-FFF2-40B4-BE49-F238E27FC236}">
                    <a16:creationId xmlns:a16="http://schemas.microsoft.com/office/drawing/2014/main" id="{25D7A880-BEFB-925C-7F4C-E8CA65BEE420}"/>
                  </a:ext>
                </a:extLst>
              </p:cNvPr>
              <p:cNvSpPr/>
              <p:nvPr/>
            </p:nvSpPr>
            <p:spPr>
              <a:xfrm>
                <a:off x="6789831" y="5169583"/>
                <a:ext cx="1080000" cy="14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73D67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Redis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86" name="직사각형 1085">
                <a:extLst>
                  <a:ext uri="{FF2B5EF4-FFF2-40B4-BE49-F238E27FC236}">
                    <a16:creationId xmlns:a16="http://schemas.microsoft.com/office/drawing/2014/main" id="{B7BBEF69-038F-FB08-9C8B-B152B7F779CE}"/>
                  </a:ext>
                </a:extLst>
              </p:cNvPr>
              <p:cNvSpPr/>
              <p:nvPr/>
            </p:nvSpPr>
            <p:spPr>
              <a:xfrm>
                <a:off x="7904051" y="5169583"/>
                <a:ext cx="1080000" cy="14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73D67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InfluxDB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87" name="그룹 1086">
            <a:extLst>
              <a:ext uri="{FF2B5EF4-FFF2-40B4-BE49-F238E27FC236}">
                <a16:creationId xmlns:a16="http://schemas.microsoft.com/office/drawing/2014/main" id="{0ED3C856-C230-853E-8331-F6296A95A8C1}"/>
              </a:ext>
            </a:extLst>
          </p:cNvPr>
          <p:cNvGrpSpPr/>
          <p:nvPr/>
        </p:nvGrpSpPr>
        <p:grpSpPr>
          <a:xfrm>
            <a:off x="8613336" y="4930247"/>
            <a:ext cx="1992824" cy="400260"/>
            <a:chOff x="5612661" y="4958387"/>
            <a:chExt cx="2382607" cy="396000"/>
          </a:xfrm>
        </p:grpSpPr>
        <p:sp>
          <p:nvSpPr>
            <p:cNvPr id="1088" name="직사각형 1087">
              <a:extLst>
                <a:ext uri="{FF2B5EF4-FFF2-40B4-BE49-F238E27FC236}">
                  <a16:creationId xmlns:a16="http://schemas.microsoft.com/office/drawing/2014/main" id="{21F4C795-EF04-E73E-0EAF-20332FF60022}"/>
                </a:ext>
              </a:extLst>
            </p:cNvPr>
            <p:cNvSpPr/>
            <p:nvPr/>
          </p:nvSpPr>
          <p:spPr>
            <a:xfrm>
              <a:off x="5612661" y="4958387"/>
              <a:ext cx="2382607" cy="39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Storage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89" name="그룹 1088">
              <a:extLst>
                <a:ext uri="{FF2B5EF4-FFF2-40B4-BE49-F238E27FC236}">
                  <a16:creationId xmlns:a16="http://schemas.microsoft.com/office/drawing/2014/main" id="{0C77BEF6-3BB9-8B31-3AD0-4F34E216CD68}"/>
                </a:ext>
              </a:extLst>
            </p:cNvPr>
            <p:cNvGrpSpPr/>
            <p:nvPr/>
          </p:nvGrpSpPr>
          <p:grpSpPr>
            <a:xfrm>
              <a:off x="5680429" y="5169577"/>
              <a:ext cx="2194220" cy="144006"/>
              <a:chOff x="5675611" y="5169577"/>
              <a:chExt cx="2194220" cy="144006"/>
            </a:xfrm>
          </p:grpSpPr>
          <p:sp>
            <p:nvSpPr>
              <p:cNvPr id="1090" name="직사각형 1089">
                <a:extLst>
                  <a:ext uri="{FF2B5EF4-FFF2-40B4-BE49-F238E27FC236}">
                    <a16:creationId xmlns:a16="http://schemas.microsoft.com/office/drawing/2014/main" id="{197023D0-FDBF-A963-AC8D-9293CCBDA438}"/>
                  </a:ext>
                </a:extLst>
              </p:cNvPr>
              <p:cNvSpPr/>
              <p:nvPr/>
            </p:nvSpPr>
            <p:spPr>
              <a:xfrm>
                <a:off x="5675611" y="5169577"/>
                <a:ext cx="1080000" cy="14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73D67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Local</a:t>
                </a:r>
              </a:p>
            </p:txBody>
          </p:sp>
          <p:sp>
            <p:nvSpPr>
              <p:cNvPr id="1091" name="직사각형 1090">
                <a:extLst>
                  <a:ext uri="{FF2B5EF4-FFF2-40B4-BE49-F238E27FC236}">
                    <a16:creationId xmlns:a16="http://schemas.microsoft.com/office/drawing/2014/main" id="{B9B50C10-0431-7EC1-DC2F-52AD8087F366}"/>
                  </a:ext>
                </a:extLst>
              </p:cNvPr>
              <p:cNvSpPr/>
              <p:nvPr/>
            </p:nvSpPr>
            <p:spPr>
              <a:xfrm>
                <a:off x="6789831" y="5169583"/>
                <a:ext cx="1080000" cy="144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73D67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7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Cloud Storage</a:t>
                </a:r>
                <a:endParaRPr lang="ko-KR" altLang="en-US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92" name="그룹 1091">
            <a:extLst>
              <a:ext uri="{FF2B5EF4-FFF2-40B4-BE49-F238E27FC236}">
                <a16:creationId xmlns:a16="http://schemas.microsoft.com/office/drawing/2014/main" id="{73C3FAE6-2145-C47C-AAB7-567F66A8427E}"/>
              </a:ext>
            </a:extLst>
          </p:cNvPr>
          <p:cNvGrpSpPr/>
          <p:nvPr/>
        </p:nvGrpSpPr>
        <p:grpSpPr>
          <a:xfrm>
            <a:off x="9003837" y="4267847"/>
            <a:ext cx="1608040" cy="582196"/>
            <a:chOff x="5735723" y="3397792"/>
            <a:chExt cx="1188000" cy="576000"/>
          </a:xfrm>
        </p:grpSpPr>
        <p:sp>
          <p:nvSpPr>
            <p:cNvPr id="1093" name="직사각형 1092">
              <a:extLst>
                <a:ext uri="{FF2B5EF4-FFF2-40B4-BE49-F238E27FC236}">
                  <a16:creationId xmlns:a16="http://schemas.microsoft.com/office/drawing/2014/main" id="{26E06898-C212-6086-8948-3396A059BE25}"/>
                </a:ext>
              </a:extLst>
            </p:cNvPr>
            <p:cNvSpPr/>
            <p:nvPr/>
          </p:nvSpPr>
          <p:spPr>
            <a:xfrm>
              <a:off x="5735723" y="3397792"/>
              <a:ext cx="1188000" cy="576000"/>
            </a:xfrm>
            <a:prstGeom prst="rect">
              <a:avLst/>
            </a:prstGeom>
            <a:solidFill>
              <a:srgbClr val="F3FBF3"/>
            </a:solidFill>
            <a:ln w="3175">
              <a:solidFill>
                <a:srgbClr val="73D67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Automation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94" name="직사각형 1093">
              <a:extLst>
                <a:ext uri="{FF2B5EF4-FFF2-40B4-BE49-F238E27FC236}">
                  <a16:creationId xmlns:a16="http://schemas.microsoft.com/office/drawing/2014/main" id="{99B68C01-9018-0CFD-58D6-E53B35455B8F}"/>
                </a:ext>
              </a:extLst>
            </p:cNvPr>
            <p:cNvSpPr/>
            <p:nvPr/>
          </p:nvSpPr>
          <p:spPr>
            <a:xfrm>
              <a:off x="5789723" y="3598690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Auto installation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95" name="직사각형 1094">
              <a:extLst>
                <a:ext uri="{FF2B5EF4-FFF2-40B4-BE49-F238E27FC236}">
                  <a16:creationId xmlns:a16="http://schemas.microsoft.com/office/drawing/2014/main" id="{73F6073D-5094-9FB1-EACA-C0D059CB81F0}"/>
                </a:ext>
              </a:extLst>
            </p:cNvPr>
            <p:cNvSpPr/>
            <p:nvPr/>
          </p:nvSpPr>
          <p:spPr>
            <a:xfrm>
              <a:off x="5789723" y="3781762"/>
              <a:ext cx="1080000" cy="144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73D67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rtlCol="0" anchor="ctr"/>
            <a:lstStyle/>
            <a:p>
              <a:pPr algn="ctr"/>
              <a:r>
                <a:rPr lang="en-US" altLang="ko-KR" sz="7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Management</a:t>
              </a:r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DBC8D747-8CA6-C6CB-3BDA-CE1221B46BE0}"/>
              </a:ext>
            </a:extLst>
          </p:cNvPr>
          <p:cNvSpPr/>
          <p:nvPr/>
        </p:nvSpPr>
        <p:spPr>
          <a:xfrm>
            <a:off x="3287688" y="1720201"/>
            <a:ext cx="7560840" cy="160398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7" name="직사각형 1096">
            <a:extLst>
              <a:ext uri="{FF2B5EF4-FFF2-40B4-BE49-F238E27FC236}">
                <a16:creationId xmlns:a16="http://schemas.microsoft.com/office/drawing/2014/main" id="{E103CD34-E937-2E2D-7122-F6A1F0FC7A8E}"/>
              </a:ext>
            </a:extLst>
          </p:cNvPr>
          <p:cNvSpPr/>
          <p:nvPr/>
        </p:nvSpPr>
        <p:spPr>
          <a:xfrm>
            <a:off x="3287688" y="5441758"/>
            <a:ext cx="7560840" cy="108684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8" name="직사각형 1097">
            <a:extLst>
              <a:ext uri="{FF2B5EF4-FFF2-40B4-BE49-F238E27FC236}">
                <a16:creationId xmlns:a16="http://schemas.microsoft.com/office/drawing/2014/main" id="{7AF26DE1-A3E7-E650-4CB8-6369A9BE47C3}"/>
              </a:ext>
            </a:extLst>
          </p:cNvPr>
          <p:cNvSpPr/>
          <p:nvPr/>
        </p:nvSpPr>
        <p:spPr>
          <a:xfrm>
            <a:off x="7327918" y="4272685"/>
            <a:ext cx="1594072" cy="577358"/>
          </a:xfrm>
          <a:prstGeom prst="rect">
            <a:avLst/>
          </a:prstGeom>
          <a:solidFill>
            <a:srgbClr val="F3FBF3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5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/>
              <a:t>코어 클라우드 연동</a:t>
            </a:r>
            <a:r>
              <a:rPr lang="en-US" altLang="ko-KR"/>
              <a:t> </a:t>
            </a:r>
            <a:r>
              <a:rPr lang="ko-KR" altLang="en-US"/>
              <a:t>개요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20196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183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코어 클라우드</a:t>
            </a:r>
            <a:r>
              <a:rPr kumimoji="0" lang="en-US" altLang="ko-KR" spc="-5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pc="-5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연동</a:t>
            </a:r>
            <a:r>
              <a:rPr kumimoji="0" lang="en-US" altLang="ko-KR" spc="-5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2</a:t>
            </a:r>
            <a:r>
              <a:rPr kumimoji="0" lang="ko-KR" altLang="en-US" spc="-5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종 </a:t>
            </a:r>
            <a:r>
              <a:rPr kumimoji="0" lang="en-US" altLang="ko-KR" spc="-5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(OpenStack, AWS)</a:t>
            </a:r>
          </a:p>
          <a:p>
            <a:pPr lvl="1"/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</a:rPr>
              <a:t>퍼블릭 클라우드 </a:t>
            </a:r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</a:rPr>
              <a:t>Openstack, AWS 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</a:rPr>
              <a:t>등 </a:t>
            </a:r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</a:rPr>
              <a:t>2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</a:rPr>
              <a:t>종을 플랫폼 관리 도구 프레임워크 </a:t>
            </a:r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</a:rPr>
              <a:t>(GM-TOOL)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</a:rPr>
              <a:t>에서 제어 가능</a:t>
            </a:r>
          </a:p>
          <a:p>
            <a:pPr lvl="1"/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</a:rPr>
              <a:t>VM 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</a:rPr>
              <a:t>생성</a:t>
            </a:r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</a:rPr>
              <a:t>, VM 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</a:rPr>
              <a:t>삭제</a:t>
            </a:r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</a:rPr>
              <a:t>, VM 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</a:rPr>
              <a:t>라이프사이클 관리 등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grpSp>
        <p:nvGrpSpPr>
          <p:cNvPr id="1056" name="그룹 1055">
            <a:extLst>
              <a:ext uri="{FF2B5EF4-FFF2-40B4-BE49-F238E27FC236}">
                <a16:creationId xmlns:a16="http://schemas.microsoft.com/office/drawing/2014/main" id="{008BB53B-8950-E3C2-8535-FB599FDFC7F7}"/>
              </a:ext>
            </a:extLst>
          </p:cNvPr>
          <p:cNvGrpSpPr/>
          <p:nvPr/>
        </p:nvGrpSpPr>
        <p:grpSpPr>
          <a:xfrm>
            <a:off x="246238" y="2493618"/>
            <a:ext cx="11699525" cy="3847452"/>
            <a:chOff x="246238" y="2493618"/>
            <a:chExt cx="11699525" cy="38474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76188F-829C-F74C-AFB4-22D0213F0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32" t="8500" r="16457" b="62637"/>
            <a:stretch/>
          </p:blipFill>
          <p:spPr>
            <a:xfrm>
              <a:off x="3374281" y="2493618"/>
              <a:ext cx="5443438" cy="1290063"/>
            </a:xfrm>
            <a:prstGeom prst="rect">
              <a:avLst/>
            </a:prstGeom>
          </p:spPr>
        </p:pic>
        <p:pic>
          <p:nvPicPr>
            <p:cNvPr id="1030" name="Picture 6" descr="클라우드 서비스 | 클라우드 컴퓨팅 솔루션| Amazon Web Services">
              <a:extLst>
                <a:ext uri="{FF2B5EF4-FFF2-40B4-BE49-F238E27FC236}">
                  <a16:creationId xmlns:a16="http://schemas.microsoft.com/office/drawing/2014/main" id="{24BB574C-8021-9C59-AC52-9CE813EFC7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23" t="20384" r="24623" b="20384"/>
            <a:stretch/>
          </p:blipFill>
          <p:spPr bwMode="auto">
            <a:xfrm>
              <a:off x="2964231" y="4317889"/>
              <a:ext cx="644920" cy="395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5B901D7-F694-C36A-8761-A4E0A21EB1D0}"/>
                </a:ext>
              </a:extLst>
            </p:cNvPr>
            <p:cNvSpPr txBox="1"/>
            <p:nvPr/>
          </p:nvSpPr>
          <p:spPr>
            <a:xfrm>
              <a:off x="246238" y="5071031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10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VM #1</a:t>
              </a:r>
              <a:endParaRPr kumimoji="0" lang="ko-KR" altLang="en-US" sz="10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BBABBE-56C0-A0C0-B964-87A81A320AD6}"/>
                </a:ext>
              </a:extLst>
            </p:cNvPr>
            <p:cNvSpPr txBox="1"/>
            <p:nvPr/>
          </p:nvSpPr>
          <p:spPr>
            <a:xfrm>
              <a:off x="316021" y="4797179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10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VM #2</a:t>
              </a:r>
              <a:endParaRPr kumimoji="0" lang="ko-KR" altLang="en-US" sz="10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3A6614F-08F4-E19B-09E1-BA73BD0E6AFF}"/>
                </a:ext>
              </a:extLst>
            </p:cNvPr>
            <p:cNvSpPr txBox="1"/>
            <p:nvPr/>
          </p:nvSpPr>
          <p:spPr>
            <a:xfrm>
              <a:off x="808814" y="4562135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10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VM #3</a:t>
              </a:r>
              <a:endParaRPr kumimoji="0" lang="ko-KR" altLang="en-US" sz="10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B248C94-726A-E9CE-8F7D-BA9785D4EE89}"/>
                </a:ext>
              </a:extLst>
            </p:cNvPr>
            <p:cNvGrpSpPr/>
            <p:nvPr/>
          </p:nvGrpSpPr>
          <p:grpSpPr>
            <a:xfrm>
              <a:off x="730803" y="4797838"/>
              <a:ext cx="2777400" cy="1543232"/>
              <a:chOff x="-1054320" y="4576858"/>
              <a:chExt cx="5132067" cy="2008502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C2067ED5-43A2-123D-036A-49E591D9F26C}"/>
                  </a:ext>
                </a:extLst>
              </p:cNvPr>
              <p:cNvSpPr/>
              <p:nvPr/>
            </p:nvSpPr>
            <p:spPr>
              <a:xfrm>
                <a:off x="-766024" y="4576858"/>
                <a:ext cx="4843771" cy="1638490"/>
              </a:xfrm>
              <a:prstGeom prst="roundRect">
                <a:avLst>
                  <a:gd name="adj" fmla="val 202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AFA44FEC-6348-99D0-48F4-2B3B9A43ACC3}"/>
                  </a:ext>
                </a:extLst>
              </p:cNvPr>
              <p:cNvSpPr/>
              <p:nvPr/>
            </p:nvSpPr>
            <p:spPr>
              <a:xfrm>
                <a:off x="-910172" y="4742520"/>
                <a:ext cx="4843771" cy="1638490"/>
              </a:xfrm>
              <a:prstGeom prst="roundRect">
                <a:avLst>
                  <a:gd name="adj" fmla="val 202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BBBE02FF-AB33-574D-F6F5-FA70DF9E0285}"/>
                  </a:ext>
                </a:extLst>
              </p:cNvPr>
              <p:cNvSpPr/>
              <p:nvPr/>
            </p:nvSpPr>
            <p:spPr>
              <a:xfrm>
                <a:off x="-1054320" y="4946870"/>
                <a:ext cx="4843771" cy="1638490"/>
              </a:xfrm>
              <a:prstGeom prst="roundRect">
                <a:avLst>
                  <a:gd name="adj" fmla="val 202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A6F8759-1A9E-AABA-2AF2-D985D421EBCF}"/>
                </a:ext>
              </a:extLst>
            </p:cNvPr>
            <p:cNvSpPr/>
            <p:nvPr/>
          </p:nvSpPr>
          <p:spPr>
            <a:xfrm>
              <a:off x="1914348" y="5167067"/>
              <a:ext cx="1381879" cy="1116545"/>
            </a:xfrm>
            <a:prstGeom prst="rect">
              <a:avLst/>
            </a:prstGeom>
            <a:solidFill>
              <a:srgbClr val="F7FBFF"/>
            </a:solidFill>
            <a:ln w="12700">
              <a:solidFill>
                <a:srgbClr val="5CAFF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5FF337C-3088-ED5E-4B93-718A9A9E326B}"/>
                </a:ext>
              </a:extLst>
            </p:cNvPr>
            <p:cNvSpPr txBox="1"/>
            <p:nvPr/>
          </p:nvSpPr>
          <p:spPr>
            <a:xfrm>
              <a:off x="2337424" y="5588649"/>
              <a:ext cx="5357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9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Node 1</a:t>
              </a:r>
              <a:endParaRPr kumimoji="0" lang="ko-KR" altLang="en-US" sz="9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6" name="Picture 2" descr="AWS 기반 Kubernetes | Amazon Web Services">
              <a:extLst>
                <a:ext uri="{FF2B5EF4-FFF2-40B4-BE49-F238E27FC236}">
                  <a16:creationId xmlns:a16="http://schemas.microsoft.com/office/drawing/2014/main" id="{110380DC-B26E-0079-2AC1-018A3812A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984" y="5229732"/>
              <a:ext cx="342015" cy="25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403E583-0F57-DF17-B5AD-95FC525988E2}"/>
                </a:ext>
              </a:extLst>
            </p:cNvPr>
            <p:cNvSpPr/>
            <p:nvPr/>
          </p:nvSpPr>
          <p:spPr>
            <a:xfrm>
              <a:off x="801599" y="5170686"/>
              <a:ext cx="1061949" cy="1112927"/>
            </a:xfrm>
            <a:prstGeom prst="rect">
              <a:avLst/>
            </a:prstGeom>
            <a:solidFill>
              <a:srgbClr val="FDFBFF"/>
            </a:solidFill>
            <a:ln w="12700">
              <a:solidFill>
                <a:srgbClr val="5CAFF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63D5DB1-03E4-DBB1-7606-6FFD8F490C56}"/>
                </a:ext>
              </a:extLst>
            </p:cNvPr>
            <p:cNvSpPr txBox="1"/>
            <p:nvPr/>
          </p:nvSpPr>
          <p:spPr>
            <a:xfrm>
              <a:off x="921243" y="5588649"/>
              <a:ext cx="8226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9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Control Plane</a:t>
              </a:r>
              <a:endParaRPr kumimoji="0" lang="ko-KR" altLang="en-US" sz="9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B854A7D-C667-7067-28EF-3944B1D4D617}"/>
                </a:ext>
              </a:extLst>
            </p:cNvPr>
            <p:cNvSpPr txBox="1"/>
            <p:nvPr/>
          </p:nvSpPr>
          <p:spPr>
            <a:xfrm>
              <a:off x="4054315" y="5071031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10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VM #1</a:t>
              </a:r>
              <a:endParaRPr kumimoji="0" lang="ko-KR" altLang="en-US" sz="10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57FFE69-F755-7DD1-5796-8DB67C4F5938}"/>
                </a:ext>
              </a:extLst>
            </p:cNvPr>
            <p:cNvSpPr txBox="1"/>
            <p:nvPr/>
          </p:nvSpPr>
          <p:spPr>
            <a:xfrm>
              <a:off x="4124098" y="4797179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10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VM #2</a:t>
              </a:r>
              <a:endParaRPr kumimoji="0" lang="ko-KR" altLang="en-US" sz="10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69DE4D-31D9-E18B-4155-0E9D2F6C34DF}"/>
                </a:ext>
              </a:extLst>
            </p:cNvPr>
            <p:cNvSpPr txBox="1"/>
            <p:nvPr/>
          </p:nvSpPr>
          <p:spPr>
            <a:xfrm>
              <a:off x="4616891" y="4562135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10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VM #3</a:t>
              </a:r>
              <a:endParaRPr kumimoji="0" lang="ko-KR" altLang="en-US" sz="10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50DCC8C-6A3F-A589-4220-3246805D87E8}"/>
                </a:ext>
              </a:extLst>
            </p:cNvPr>
            <p:cNvGrpSpPr/>
            <p:nvPr/>
          </p:nvGrpSpPr>
          <p:grpSpPr>
            <a:xfrm>
              <a:off x="4538880" y="4797838"/>
              <a:ext cx="2777400" cy="1543232"/>
              <a:chOff x="-1054320" y="4576858"/>
              <a:chExt cx="5132067" cy="2008502"/>
            </a:xfrm>
          </p:grpSpPr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AD0E5C2B-BC74-B268-7F86-A2C2A1FDD1C4}"/>
                  </a:ext>
                </a:extLst>
              </p:cNvPr>
              <p:cNvSpPr/>
              <p:nvPr/>
            </p:nvSpPr>
            <p:spPr>
              <a:xfrm>
                <a:off x="-766024" y="4576858"/>
                <a:ext cx="4843771" cy="1638490"/>
              </a:xfrm>
              <a:prstGeom prst="roundRect">
                <a:avLst>
                  <a:gd name="adj" fmla="val 202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1B2D7FD-BE73-A841-C019-2538CC59C8B4}"/>
                  </a:ext>
                </a:extLst>
              </p:cNvPr>
              <p:cNvSpPr/>
              <p:nvPr/>
            </p:nvSpPr>
            <p:spPr>
              <a:xfrm>
                <a:off x="-910172" y="4742520"/>
                <a:ext cx="4843771" cy="1638490"/>
              </a:xfrm>
              <a:prstGeom prst="roundRect">
                <a:avLst>
                  <a:gd name="adj" fmla="val 202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50B1C00F-1C04-79BA-3940-3B32AC07E5A9}"/>
                  </a:ext>
                </a:extLst>
              </p:cNvPr>
              <p:cNvSpPr/>
              <p:nvPr/>
            </p:nvSpPr>
            <p:spPr>
              <a:xfrm>
                <a:off x="-1054320" y="4946870"/>
                <a:ext cx="4843771" cy="1638490"/>
              </a:xfrm>
              <a:prstGeom prst="roundRect">
                <a:avLst>
                  <a:gd name="adj" fmla="val 202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FB7E1F9-0347-A71C-6E43-DA28C57401A8}"/>
                </a:ext>
              </a:extLst>
            </p:cNvPr>
            <p:cNvSpPr/>
            <p:nvPr/>
          </p:nvSpPr>
          <p:spPr>
            <a:xfrm>
              <a:off x="5722425" y="5167067"/>
              <a:ext cx="1381879" cy="1116545"/>
            </a:xfrm>
            <a:prstGeom prst="rect">
              <a:avLst/>
            </a:prstGeom>
            <a:solidFill>
              <a:srgbClr val="F7FBFF"/>
            </a:solidFill>
            <a:ln w="12700">
              <a:solidFill>
                <a:srgbClr val="5CAFF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04B4F03-7155-C56E-CA68-9656260BB15E}"/>
                </a:ext>
              </a:extLst>
            </p:cNvPr>
            <p:cNvSpPr txBox="1"/>
            <p:nvPr/>
          </p:nvSpPr>
          <p:spPr>
            <a:xfrm>
              <a:off x="6145501" y="5588649"/>
              <a:ext cx="5357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9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Node 1</a:t>
              </a:r>
              <a:endParaRPr kumimoji="0" lang="ko-KR" altLang="en-US" sz="9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8" name="Picture 2" descr="AWS 기반 Kubernetes | Amazon Web Services">
              <a:extLst>
                <a:ext uri="{FF2B5EF4-FFF2-40B4-BE49-F238E27FC236}">
                  <a16:creationId xmlns:a16="http://schemas.microsoft.com/office/drawing/2014/main" id="{C45C86C8-84E9-0C4C-EF03-2A7DAE461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9061" y="5229732"/>
              <a:ext cx="342015" cy="25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188012A-2A5D-C38E-63CB-582CEEB3C717}"/>
                </a:ext>
              </a:extLst>
            </p:cNvPr>
            <p:cNvSpPr/>
            <p:nvPr/>
          </p:nvSpPr>
          <p:spPr>
            <a:xfrm>
              <a:off x="4609676" y="5170686"/>
              <a:ext cx="1061949" cy="1112927"/>
            </a:xfrm>
            <a:prstGeom prst="rect">
              <a:avLst/>
            </a:prstGeom>
            <a:solidFill>
              <a:srgbClr val="FDFBFF"/>
            </a:solidFill>
            <a:ln w="12700">
              <a:solidFill>
                <a:srgbClr val="5CAFF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A6910C8-73AF-67BC-2D32-1360737F28D9}"/>
                </a:ext>
              </a:extLst>
            </p:cNvPr>
            <p:cNvSpPr txBox="1"/>
            <p:nvPr/>
          </p:nvSpPr>
          <p:spPr>
            <a:xfrm>
              <a:off x="4729320" y="5588649"/>
              <a:ext cx="8226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9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Control Plane</a:t>
              </a:r>
              <a:endParaRPr kumimoji="0" lang="ko-KR" altLang="en-US" sz="9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6C71768-B8B9-E193-F6CC-1AC7E0B7BAE5}"/>
                </a:ext>
              </a:extLst>
            </p:cNvPr>
            <p:cNvSpPr txBox="1"/>
            <p:nvPr/>
          </p:nvSpPr>
          <p:spPr>
            <a:xfrm>
              <a:off x="8028562" y="5071031"/>
              <a:ext cx="6832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10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 #1</a:t>
              </a:r>
              <a:endParaRPr kumimoji="0" lang="ko-KR" altLang="en-US" sz="10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F3EEEE-2109-3C89-26C8-4FE88800F126}"/>
                </a:ext>
              </a:extLst>
            </p:cNvPr>
            <p:cNvSpPr txBox="1"/>
            <p:nvPr/>
          </p:nvSpPr>
          <p:spPr>
            <a:xfrm>
              <a:off x="8113952" y="4797179"/>
              <a:ext cx="6832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10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 #2</a:t>
              </a:r>
              <a:endParaRPr kumimoji="0" lang="ko-KR" altLang="en-US" sz="10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6803DB7-21D3-8CF9-7FF7-365D31FF6315}"/>
                </a:ext>
              </a:extLst>
            </p:cNvPr>
            <p:cNvSpPr txBox="1"/>
            <p:nvPr/>
          </p:nvSpPr>
          <p:spPr>
            <a:xfrm>
              <a:off x="8701995" y="4562135"/>
              <a:ext cx="6832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10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Server #3</a:t>
              </a:r>
              <a:endParaRPr kumimoji="0" lang="ko-KR" altLang="en-US" sz="10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B86D997D-150F-C783-E558-58E92674A550}"/>
                </a:ext>
              </a:extLst>
            </p:cNvPr>
            <p:cNvGrpSpPr/>
            <p:nvPr/>
          </p:nvGrpSpPr>
          <p:grpSpPr>
            <a:xfrm>
              <a:off x="8689705" y="4797838"/>
              <a:ext cx="2777400" cy="1543232"/>
              <a:chOff x="-1054320" y="4576858"/>
              <a:chExt cx="5132067" cy="2008502"/>
            </a:xfrm>
          </p:grpSpPr>
          <p:sp>
            <p:nvSpPr>
              <p:cNvPr id="126" name="사각형: 둥근 모서리 125">
                <a:extLst>
                  <a:ext uri="{FF2B5EF4-FFF2-40B4-BE49-F238E27FC236}">
                    <a16:creationId xmlns:a16="http://schemas.microsoft.com/office/drawing/2014/main" id="{B3C83E99-CE81-354C-8C2D-FDC86D80EACD}"/>
                  </a:ext>
                </a:extLst>
              </p:cNvPr>
              <p:cNvSpPr/>
              <p:nvPr/>
            </p:nvSpPr>
            <p:spPr>
              <a:xfrm>
                <a:off x="-766024" y="4576858"/>
                <a:ext cx="4843771" cy="1638490"/>
              </a:xfrm>
              <a:prstGeom prst="roundRect">
                <a:avLst>
                  <a:gd name="adj" fmla="val 202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사각형: 둥근 모서리 126">
                <a:extLst>
                  <a:ext uri="{FF2B5EF4-FFF2-40B4-BE49-F238E27FC236}">
                    <a16:creationId xmlns:a16="http://schemas.microsoft.com/office/drawing/2014/main" id="{8E718992-5487-17C7-17E0-8FCFF4272C05}"/>
                  </a:ext>
                </a:extLst>
              </p:cNvPr>
              <p:cNvSpPr/>
              <p:nvPr/>
            </p:nvSpPr>
            <p:spPr>
              <a:xfrm>
                <a:off x="-910172" y="4742520"/>
                <a:ext cx="4843771" cy="1638490"/>
              </a:xfrm>
              <a:prstGeom prst="roundRect">
                <a:avLst>
                  <a:gd name="adj" fmla="val 202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사각형: 둥근 모서리 1023">
                <a:extLst>
                  <a:ext uri="{FF2B5EF4-FFF2-40B4-BE49-F238E27FC236}">
                    <a16:creationId xmlns:a16="http://schemas.microsoft.com/office/drawing/2014/main" id="{E3F59C0B-C563-408B-EF6F-3636996F1DB7}"/>
                  </a:ext>
                </a:extLst>
              </p:cNvPr>
              <p:cNvSpPr/>
              <p:nvPr/>
            </p:nvSpPr>
            <p:spPr>
              <a:xfrm>
                <a:off x="-1054320" y="4946870"/>
                <a:ext cx="4843771" cy="1638490"/>
              </a:xfrm>
              <a:prstGeom prst="roundRect">
                <a:avLst>
                  <a:gd name="adj" fmla="val 2024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43867266-A824-9B39-73E8-4B8566171BB4}"/>
                </a:ext>
              </a:extLst>
            </p:cNvPr>
            <p:cNvSpPr/>
            <p:nvPr/>
          </p:nvSpPr>
          <p:spPr>
            <a:xfrm>
              <a:off x="9873250" y="5167067"/>
              <a:ext cx="1381879" cy="1116545"/>
            </a:xfrm>
            <a:prstGeom prst="rect">
              <a:avLst/>
            </a:prstGeom>
            <a:solidFill>
              <a:srgbClr val="F7FBFF"/>
            </a:solidFill>
            <a:ln w="12700">
              <a:solidFill>
                <a:srgbClr val="5CAFF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3226E8B-980F-EF8D-A8B8-334A76CCD2A8}"/>
                </a:ext>
              </a:extLst>
            </p:cNvPr>
            <p:cNvSpPr txBox="1"/>
            <p:nvPr/>
          </p:nvSpPr>
          <p:spPr>
            <a:xfrm>
              <a:off x="10296326" y="5588649"/>
              <a:ext cx="5357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9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Node 1</a:t>
              </a:r>
              <a:endParaRPr kumimoji="0" lang="ko-KR" altLang="en-US" sz="9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9" name="Picture 2" descr="AWS 기반 Kubernetes | Amazon Web Services">
              <a:extLst>
                <a:ext uri="{FF2B5EF4-FFF2-40B4-BE49-F238E27FC236}">
                  <a16:creationId xmlns:a16="http://schemas.microsoft.com/office/drawing/2014/main" id="{30318BDE-D4BE-BE4B-5178-23256C810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9886" y="5229732"/>
              <a:ext cx="342015" cy="25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1" name="직사각형 1030">
              <a:extLst>
                <a:ext uri="{FF2B5EF4-FFF2-40B4-BE49-F238E27FC236}">
                  <a16:creationId xmlns:a16="http://schemas.microsoft.com/office/drawing/2014/main" id="{BA3F0213-94E1-43ED-EDFC-D77C822B0C76}"/>
                </a:ext>
              </a:extLst>
            </p:cNvPr>
            <p:cNvSpPr/>
            <p:nvPr/>
          </p:nvSpPr>
          <p:spPr>
            <a:xfrm>
              <a:off x="8760501" y="5170686"/>
              <a:ext cx="1061949" cy="1112927"/>
            </a:xfrm>
            <a:prstGeom prst="rect">
              <a:avLst/>
            </a:prstGeom>
            <a:solidFill>
              <a:srgbClr val="FDFBFF"/>
            </a:solidFill>
            <a:ln w="12700">
              <a:solidFill>
                <a:srgbClr val="5CAFF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t"/>
            <a:lstStyle/>
            <a:p>
              <a:pPr algn="ctr"/>
              <a:r>
                <a:rPr lang="en-US" altLang="ko-KR" sz="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81315F69-F750-B20F-3AD9-3CD46A14DF10}"/>
                </a:ext>
              </a:extLst>
            </p:cNvPr>
            <p:cNvSpPr txBox="1"/>
            <p:nvPr/>
          </p:nvSpPr>
          <p:spPr>
            <a:xfrm>
              <a:off x="8880145" y="5588649"/>
              <a:ext cx="82266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en-US" altLang="ko-KR" sz="9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Control Plane</a:t>
              </a:r>
              <a:endParaRPr kumimoji="0" lang="ko-KR" altLang="en-US" sz="900" b="1" spc="-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1EC9DF00-CCDE-532A-B3C6-7D955D40C660}"/>
                </a:ext>
              </a:extLst>
            </p:cNvPr>
            <p:cNvSpPr txBox="1"/>
            <p:nvPr/>
          </p:nvSpPr>
          <p:spPr>
            <a:xfrm>
              <a:off x="10988449" y="4478560"/>
              <a:ext cx="9573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200" kern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Bold"/>
                  <a:ea typeface="나눔스퀘어 Bold"/>
                </a:rPr>
                <a:t>Bare Metal</a:t>
              </a:r>
              <a:endParaRPr kumimoji="0" lang="ko-KR" altLang="en-US" sz="12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endParaRPr>
            </a:p>
          </p:txBody>
        </p:sp>
        <p:cxnSp>
          <p:nvCxnSpPr>
            <p:cNvPr id="1046" name="연결선: 꺾임 1045">
              <a:extLst>
                <a:ext uri="{FF2B5EF4-FFF2-40B4-BE49-F238E27FC236}">
                  <a16:creationId xmlns:a16="http://schemas.microsoft.com/office/drawing/2014/main" id="{A6560DCC-6428-2058-58CE-C3AC0B0386DF}"/>
                </a:ext>
              </a:extLst>
            </p:cNvPr>
            <p:cNvCxnSpPr>
              <a:stCxn id="67" idx="0"/>
              <a:endCxn id="7" idx="1"/>
            </p:cNvCxnSpPr>
            <p:nvPr/>
          </p:nvCxnSpPr>
          <p:spPr>
            <a:xfrm rot="5400000" flipH="1" flipV="1">
              <a:off x="1956303" y="3379861"/>
              <a:ext cx="1659188" cy="1176767"/>
            </a:xfrm>
            <a:prstGeom prst="bentConnector2">
              <a:avLst/>
            </a:prstGeom>
            <a:ln w="190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화살표 연결선 1049">
              <a:extLst>
                <a:ext uri="{FF2B5EF4-FFF2-40B4-BE49-F238E27FC236}">
                  <a16:creationId xmlns:a16="http://schemas.microsoft.com/office/drawing/2014/main" id="{5E4FC68C-AC6C-E4E1-D471-BBF2CD369327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096000" y="3783681"/>
              <a:ext cx="0" cy="971878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연결선: 꺾임 1051">
              <a:extLst>
                <a:ext uri="{FF2B5EF4-FFF2-40B4-BE49-F238E27FC236}">
                  <a16:creationId xmlns:a16="http://schemas.microsoft.com/office/drawing/2014/main" id="{F0A20327-80FB-BD47-6968-E97A580929CB}"/>
                </a:ext>
              </a:extLst>
            </p:cNvPr>
            <p:cNvCxnSpPr>
              <a:stCxn id="7" idx="3"/>
              <a:endCxn id="126" idx="0"/>
            </p:cNvCxnSpPr>
            <p:nvPr/>
          </p:nvCxnSpPr>
          <p:spPr>
            <a:xfrm>
              <a:off x="8817719" y="3138650"/>
              <a:ext cx="1338697" cy="1659188"/>
            </a:xfrm>
            <a:prstGeom prst="bentConnector2">
              <a:avLst/>
            </a:prstGeom>
            <a:ln w="190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5" name="Picture 10" descr="오픈스택 - 위키백과, 우리 모두의 백과사전">
              <a:extLst>
                <a:ext uri="{FF2B5EF4-FFF2-40B4-BE49-F238E27FC236}">
                  <a16:creationId xmlns:a16="http://schemas.microsoft.com/office/drawing/2014/main" id="{83F96B82-B6A3-E96F-FB2A-22F77A231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970" y="4286975"/>
              <a:ext cx="890393" cy="430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3518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/>
              <a:t>코어 클라우드 연동 구성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20196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701476" cy="1183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코어 클라우드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연동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2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종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(OpenStack, AWS)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구성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/>
            <a:r>
              <a:rPr lang="ko-KR" altLang="en-US" sz="1700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퍼블릭 클라우드 제어를 위한 </a:t>
            </a:r>
            <a:r>
              <a:rPr lang="en-US" altLang="ko-KR" sz="1700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Credentials </a:t>
            </a:r>
            <a:r>
              <a:rPr lang="ko-KR" altLang="en-US" sz="1700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정보 등록</a:t>
            </a:r>
          </a:p>
          <a:p>
            <a:pPr lvl="1"/>
            <a:r>
              <a:rPr lang="ko-KR" altLang="en-US" sz="1700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환경 설정 항목 </a:t>
            </a:r>
            <a:r>
              <a:rPr lang="en-US" altLang="ko-KR" sz="1700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: </a:t>
            </a:r>
            <a:r>
              <a:rPr lang="ko-KR" altLang="en-US" sz="1700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제공자 선택</a:t>
            </a:r>
            <a:r>
              <a:rPr lang="en-US" altLang="ko-KR" sz="1700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(OpenStack, AWS), VM Name, Credential Select, OS Image Select, Flavor Select, Disk Size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569670-D64F-F19E-F498-C8F886D90ADA}"/>
              </a:ext>
            </a:extLst>
          </p:cNvPr>
          <p:cNvSpPr/>
          <p:nvPr/>
        </p:nvSpPr>
        <p:spPr>
          <a:xfrm>
            <a:off x="8235949" y="2530766"/>
            <a:ext cx="3731871" cy="3857529"/>
          </a:xfrm>
          <a:prstGeom prst="rect">
            <a:avLst/>
          </a:prstGeom>
          <a:solidFill>
            <a:srgbClr val="FBFBFB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742525-3D2D-86D6-87A9-1645081A39CB}"/>
              </a:ext>
            </a:extLst>
          </p:cNvPr>
          <p:cNvSpPr/>
          <p:nvPr/>
        </p:nvSpPr>
        <p:spPr>
          <a:xfrm>
            <a:off x="253296" y="5624604"/>
            <a:ext cx="3277946" cy="788572"/>
          </a:xfrm>
          <a:prstGeom prst="rect">
            <a:avLst/>
          </a:prstGeom>
          <a:solidFill>
            <a:srgbClr val="FDFBFF"/>
          </a:solidFill>
          <a:ln w="3175">
            <a:solidFill>
              <a:srgbClr val="BC98F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t"/>
          <a:lstStyle/>
          <a:p>
            <a:pPr algn="ctr"/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71327-A0FB-89EA-5AA6-5DCC75CCECB7}"/>
              </a:ext>
            </a:extLst>
          </p:cNvPr>
          <p:cNvSpPr/>
          <p:nvPr/>
        </p:nvSpPr>
        <p:spPr>
          <a:xfrm>
            <a:off x="253296" y="3475538"/>
            <a:ext cx="3277946" cy="2117693"/>
          </a:xfrm>
          <a:prstGeom prst="rect">
            <a:avLst/>
          </a:prstGeom>
          <a:solidFill>
            <a:srgbClr val="F3FBF3"/>
          </a:solidFill>
          <a:ln w="3175">
            <a:solidFill>
              <a:srgbClr val="73D6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t"/>
          <a:lstStyle/>
          <a:p>
            <a:pPr algn="ctr"/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7F6571-D935-11C0-CEE9-9987398C084C}"/>
              </a:ext>
            </a:extLst>
          </p:cNvPr>
          <p:cNvSpPr/>
          <p:nvPr/>
        </p:nvSpPr>
        <p:spPr>
          <a:xfrm>
            <a:off x="253296" y="2539955"/>
            <a:ext cx="3277946" cy="903006"/>
          </a:xfrm>
          <a:prstGeom prst="rect">
            <a:avLst/>
          </a:prstGeom>
          <a:solidFill>
            <a:srgbClr val="F7FBFF"/>
          </a:solidFill>
          <a:ln w="3175">
            <a:solidFill>
              <a:srgbClr val="5CAFF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t"/>
          <a:lstStyle/>
          <a:p>
            <a:pPr algn="ctr"/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2FE672-F86F-C629-41CF-E6DE93F18F6C}"/>
              </a:ext>
            </a:extLst>
          </p:cNvPr>
          <p:cNvSpPr/>
          <p:nvPr/>
        </p:nvSpPr>
        <p:spPr>
          <a:xfrm>
            <a:off x="982559" y="3058516"/>
            <a:ext cx="2450740" cy="298648"/>
          </a:xfrm>
          <a:prstGeom prst="rect">
            <a:avLst/>
          </a:prstGeom>
          <a:solidFill>
            <a:schemeClr val="bg1"/>
          </a:solidFill>
          <a:ln w="3175">
            <a:solidFill>
              <a:srgbClr val="5CA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Credential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77FDE2-9243-F1E9-D5E0-40F4013F6BE1}"/>
              </a:ext>
            </a:extLst>
          </p:cNvPr>
          <p:cNvSpPr/>
          <p:nvPr/>
        </p:nvSpPr>
        <p:spPr>
          <a:xfrm>
            <a:off x="982559" y="3553316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Provider Name (OpenStack, AWS)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6F8827-2C53-3BB3-BDD7-7F473A0CB73F}"/>
              </a:ext>
            </a:extLst>
          </p:cNvPr>
          <p:cNvSpPr/>
          <p:nvPr/>
        </p:nvSpPr>
        <p:spPr>
          <a:xfrm>
            <a:off x="982559" y="3896867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Credential Name (Credential List)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6BBC2E-FA57-1C9A-FA7F-F933D3F9FEFD}"/>
              </a:ext>
            </a:extLst>
          </p:cNvPr>
          <p:cNvSpPr/>
          <p:nvPr/>
        </p:nvSpPr>
        <p:spPr>
          <a:xfrm>
            <a:off x="982559" y="4243637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OS Image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42E345-E09F-7E4D-62D4-D7C11D0F87DB}"/>
              </a:ext>
            </a:extLst>
          </p:cNvPr>
          <p:cNvSpPr/>
          <p:nvPr/>
        </p:nvSpPr>
        <p:spPr>
          <a:xfrm>
            <a:off x="982559" y="6049004"/>
            <a:ext cx="2450740" cy="298649"/>
          </a:xfrm>
          <a:prstGeom prst="rect">
            <a:avLst/>
          </a:prstGeom>
          <a:solidFill>
            <a:schemeClr val="bg1"/>
          </a:solidFill>
          <a:ln w="3175">
            <a:solidFill>
              <a:srgbClr val="BC9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 Provisioning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E35AE5-11ED-91C4-396C-F6888BFC67BB}"/>
              </a:ext>
            </a:extLst>
          </p:cNvPr>
          <p:cNvSpPr/>
          <p:nvPr/>
        </p:nvSpPr>
        <p:spPr>
          <a:xfrm>
            <a:off x="982559" y="2631302"/>
            <a:ext cx="2450740" cy="298649"/>
          </a:xfrm>
          <a:prstGeom prst="rect">
            <a:avLst/>
          </a:prstGeom>
          <a:solidFill>
            <a:schemeClr val="bg1"/>
          </a:solidFill>
          <a:ln w="3175">
            <a:solidFill>
              <a:srgbClr val="5CA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Provider Name (OpenStack, AWS)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DD458C0-5D97-DFEE-BF4E-0961E351DF59}"/>
              </a:ext>
            </a:extLst>
          </p:cNvPr>
          <p:cNvCxnSpPr>
            <a:cxnSpLocks/>
          </p:cNvCxnSpPr>
          <p:nvPr/>
        </p:nvCxnSpPr>
        <p:spPr>
          <a:xfrm>
            <a:off x="2207929" y="2929951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A97A1B2-00A3-64E1-F439-0C0CF7E32705}"/>
              </a:ext>
            </a:extLst>
          </p:cNvPr>
          <p:cNvCxnSpPr>
            <a:cxnSpLocks/>
          </p:cNvCxnSpPr>
          <p:nvPr/>
        </p:nvCxnSpPr>
        <p:spPr>
          <a:xfrm>
            <a:off x="2207929" y="3357164"/>
            <a:ext cx="0" cy="19293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1FB35F3-E651-45AA-9625-092D95837333}"/>
              </a:ext>
            </a:extLst>
          </p:cNvPr>
          <p:cNvCxnSpPr>
            <a:cxnSpLocks/>
          </p:cNvCxnSpPr>
          <p:nvPr/>
        </p:nvCxnSpPr>
        <p:spPr>
          <a:xfrm>
            <a:off x="2207929" y="3768303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9F18C2-45AB-8D1C-EBAE-ABE317BC7746}"/>
              </a:ext>
            </a:extLst>
          </p:cNvPr>
          <p:cNvCxnSpPr>
            <a:cxnSpLocks/>
          </p:cNvCxnSpPr>
          <p:nvPr/>
        </p:nvCxnSpPr>
        <p:spPr>
          <a:xfrm>
            <a:off x="2207929" y="4115072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0721EE3-E7CA-B70A-DCAE-35473DB83C48}"/>
              </a:ext>
            </a:extLst>
          </p:cNvPr>
          <p:cNvCxnSpPr>
            <a:cxnSpLocks/>
          </p:cNvCxnSpPr>
          <p:nvPr/>
        </p:nvCxnSpPr>
        <p:spPr>
          <a:xfrm>
            <a:off x="2207929" y="5493227"/>
            <a:ext cx="0" cy="16757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1F2AB6-E1BE-4A58-B94D-CF02B59C0E9F}"/>
              </a:ext>
            </a:extLst>
          </p:cNvPr>
          <p:cNvSpPr txBox="1"/>
          <p:nvPr/>
        </p:nvSpPr>
        <p:spPr>
          <a:xfrm>
            <a:off x="316260" y="2862789"/>
            <a:ext cx="563321" cy="257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kern="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인증</a:t>
            </a:r>
            <a:endParaRPr kumimoji="0" lang="ko-KR" altLang="en-US" sz="1050" b="0" i="0" u="none" strike="noStrike" kern="0" cap="none" spc="0" normalizeH="0" baseline="0" noProof="0" dirty="0">
              <a:ln>
                <a:solidFill>
                  <a:srgbClr val="44546A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585067-A83B-B490-5745-AEC7296433F1}"/>
              </a:ext>
            </a:extLst>
          </p:cNvPr>
          <p:cNvSpPr txBox="1"/>
          <p:nvPr/>
        </p:nvSpPr>
        <p:spPr>
          <a:xfrm>
            <a:off x="357378" y="4405716"/>
            <a:ext cx="497498" cy="257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kern="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VM</a:t>
            </a:r>
            <a:endParaRPr kumimoji="0" lang="ko-KR" altLang="en-US" sz="1050" b="0" i="0" u="none" strike="noStrike" kern="0" cap="none" spc="0" normalizeH="0" baseline="0" noProof="0" dirty="0">
              <a:ln>
                <a:solidFill>
                  <a:srgbClr val="44546A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FBDE42-9EA5-F352-7556-5556A7156140}"/>
              </a:ext>
            </a:extLst>
          </p:cNvPr>
          <p:cNvSpPr txBox="1"/>
          <p:nvPr/>
        </p:nvSpPr>
        <p:spPr>
          <a:xfrm>
            <a:off x="224180" y="5917516"/>
            <a:ext cx="763894" cy="20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</a:rPr>
              <a:t>Provisioning</a:t>
            </a:r>
            <a:endParaRPr kumimoji="0" lang="ko-KR" altLang="en-US" sz="700" b="0" i="0" u="none" strike="noStrike" kern="0" cap="none" spc="0" normalizeH="0" baseline="0" noProof="0" dirty="0">
              <a:ln>
                <a:solidFill>
                  <a:srgbClr val="44546A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A6AD265-35DC-3885-4B00-E2D14A707798}"/>
              </a:ext>
            </a:extLst>
          </p:cNvPr>
          <p:cNvGrpSpPr/>
          <p:nvPr/>
        </p:nvGrpSpPr>
        <p:grpSpPr>
          <a:xfrm>
            <a:off x="3597930" y="2534077"/>
            <a:ext cx="4571332" cy="3879099"/>
            <a:chOff x="3673649" y="2474096"/>
            <a:chExt cx="4441651" cy="38062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CCB9DFA-D8B2-2818-B23C-26A1EE883E2B}"/>
                </a:ext>
              </a:extLst>
            </p:cNvPr>
            <p:cNvSpPr/>
            <p:nvPr/>
          </p:nvSpPr>
          <p:spPr>
            <a:xfrm>
              <a:off x="3673649" y="2474096"/>
              <a:ext cx="4441651" cy="3806264"/>
            </a:xfrm>
            <a:prstGeom prst="rect">
              <a:avLst/>
            </a:prstGeom>
            <a:solidFill>
              <a:srgbClr val="FBFBFB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36000" anchor="ctr"/>
            <a:lstStyle/>
            <a:p>
              <a:pPr algn="ctr"/>
              <a:endParaRPr lang="ko-KR" altLang="en-US" sz="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B83A56-A0DD-0ADE-5F2E-F88FFE006273}"/>
                </a:ext>
              </a:extLst>
            </p:cNvPr>
            <p:cNvSpPr txBox="1"/>
            <p:nvPr/>
          </p:nvSpPr>
          <p:spPr>
            <a:xfrm>
              <a:off x="5074377" y="2556380"/>
              <a:ext cx="16401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000" kern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Bold"/>
                  <a:ea typeface="나눔스퀘어 Bold"/>
                </a:rPr>
                <a:t>&lt;</a:t>
              </a:r>
              <a:r>
                <a:rPr kumimoji="0" lang="ko-KR" altLang="en-US" sz="1000" kern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Bold"/>
                  <a:ea typeface="나눔스퀘어 Bold"/>
                </a:rPr>
                <a:t>코어 클라우드 인증 정보</a:t>
              </a:r>
              <a:r>
                <a:rPr kumimoji="0" lang="en-US" altLang="ko-KR" sz="1000" kern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Bold"/>
                  <a:ea typeface="나눔스퀘어 Bold"/>
                </a:rPr>
                <a:t>&gt;</a:t>
              </a:r>
              <a:endParaRPr kumimoji="0" lang="ko-KR" altLang="en-US" sz="1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DF36ADD-2ACF-87C6-05E3-8A019327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8794" y="2807505"/>
              <a:ext cx="4187979" cy="3383921"/>
            </a:xfrm>
            <a:prstGeom prst="rect">
              <a:avLst/>
            </a:prstGeom>
          </p:spPr>
        </p:pic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74BEC6F-6A8E-2532-FD7D-63E22DD8400C}"/>
              </a:ext>
            </a:extLst>
          </p:cNvPr>
          <p:cNvSpPr/>
          <p:nvPr/>
        </p:nvSpPr>
        <p:spPr>
          <a:xfrm>
            <a:off x="982559" y="4590405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Flavor (Spec)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FD1DAF1-0DF8-BAAF-9A68-2B416C19E83A}"/>
              </a:ext>
            </a:extLst>
          </p:cNvPr>
          <p:cNvCxnSpPr>
            <a:cxnSpLocks/>
          </p:cNvCxnSpPr>
          <p:nvPr/>
        </p:nvCxnSpPr>
        <p:spPr>
          <a:xfrm>
            <a:off x="2207929" y="4461840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425E8A-DFD9-578C-A0BF-3369EB956EF9}"/>
              </a:ext>
            </a:extLst>
          </p:cNvPr>
          <p:cNvSpPr/>
          <p:nvPr/>
        </p:nvSpPr>
        <p:spPr>
          <a:xfrm>
            <a:off x="982559" y="4933956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Disk Size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7A106EB-7F8C-C08C-9F3E-302E83E2751D}"/>
              </a:ext>
            </a:extLst>
          </p:cNvPr>
          <p:cNvCxnSpPr>
            <a:cxnSpLocks/>
          </p:cNvCxnSpPr>
          <p:nvPr/>
        </p:nvCxnSpPr>
        <p:spPr>
          <a:xfrm>
            <a:off x="2207929" y="4805391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DCFF06F-C077-91BF-9A0F-B7406460D382}"/>
              </a:ext>
            </a:extLst>
          </p:cNvPr>
          <p:cNvSpPr/>
          <p:nvPr/>
        </p:nvSpPr>
        <p:spPr>
          <a:xfrm>
            <a:off x="982559" y="5660804"/>
            <a:ext cx="2450740" cy="298649"/>
          </a:xfrm>
          <a:prstGeom prst="rect">
            <a:avLst/>
          </a:prstGeom>
          <a:solidFill>
            <a:schemeClr val="bg1"/>
          </a:solidFill>
          <a:ln w="3175">
            <a:solidFill>
              <a:srgbClr val="BC9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Provisioning Environment (</a:t>
            </a:r>
            <a:r>
              <a:rPr lang="ko-KR" altLang="en-US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업데이트 예정</a:t>
            </a:r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04A4A36-C1CE-38A6-3AEF-97B576DC6A3C}"/>
              </a:ext>
            </a:extLst>
          </p:cNvPr>
          <p:cNvCxnSpPr>
            <a:cxnSpLocks/>
          </p:cNvCxnSpPr>
          <p:nvPr/>
        </p:nvCxnSpPr>
        <p:spPr>
          <a:xfrm>
            <a:off x="2207929" y="5920440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7D4E18B-13E2-479F-EE65-45A0BF79F288}"/>
              </a:ext>
            </a:extLst>
          </p:cNvPr>
          <p:cNvSpPr/>
          <p:nvPr/>
        </p:nvSpPr>
        <p:spPr>
          <a:xfrm>
            <a:off x="982559" y="5277506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VM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D17C227-6470-6C69-7D81-97EB7E067BA7}"/>
              </a:ext>
            </a:extLst>
          </p:cNvPr>
          <p:cNvCxnSpPr>
            <a:cxnSpLocks/>
          </p:cNvCxnSpPr>
          <p:nvPr/>
        </p:nvCxnSpPr>
        <p:spPr>
          <a:xfrm>
            <a:off x="2207929" y="5148942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158C103D-D626-5E16-2775-403D2E7D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656" y="3026537"/>
            <a:ext cx="3586122" cy="132514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61CD6EC-92A0-06A2-80C1-0413AA1D05E5}"/>
              </a:ext>
            </a:extLst>
          </p:cNvPr>
          <p:cNvSpPr txBox="1"/>
          <p:nvPr/>
        </p:nvSpPr>
        <p:spPr>
          <a:xfrm>
            <a:off x="9243936" y="2631302"/>
            <a:ext cx="1715896" cy="249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&lt;</a:t>
            </a:r>
            <a:r>
              <a:rPr kumimoji="0" lang="ko-KR" altLang="en-US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코어클라우드 연동 페이지</a:t>
            </a: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&gt;</a:t>
            </a:r>
            <a:endParaRPr kumimoji="0" lang="ko-KR" altLang="en-US" sz="10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BBA84C7-7EF6-B0CA-8B4F-F8B3B7E61C1A}"/>
              </a:ext>
            </a:extLst>
          </p:cNvPr>
          <p:cNvSpPr/>
          <p:nvPr/>
        </p:nvSpPr>
        <p:spPr>
          <a:xfrm>
            <a:off x="119336" y="2422661"/>
            <a:ext cx="3521059" cy="31733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3CF693-A9B6-D1FC-ACA7-44F3EC505E6B}"/>
              </a:ext>
            </a:extLst>
          </p:cNvPr>
          <p:cNvSpPr txBox="1"/>
          <p:nvPr/>
        </p:nvSpPr>
        <p:spPr>
          <a:xfrm>
            <a:off x="9567122" y="4538283"/>
            <a:ext cx="1069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&lt;VM </a:t>
            </a:r>
            <a:r>
              <a:rPr kumimoji="0" lang="ko-KR" altLang="en-US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생성 확인</a:t>
            </a: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&gt;</a:t>
            </a:r>
            <a:endParaRPr kumimoji="0" lang="ko-KR" altLang="en-US" sz="10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88" name="Picture 9">
            <a:extLst>
              <a:ext uri="{FF2B5EF4-FFF2-40B4-BE49-F238E27FC236}">
                <a16:creationId xmlns:a16="http://schemas.microsoft.com/office/drawing/2014/main" id="{0697FE05-77AB-FB24-0F49-9DF8F1AF6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34" b="16386"/>
          <a:stretch/>
        </p:blipFill>
        <p:spPr>
          <a:xfrm>
            <a:off x="8310072" y="4847451"/>
            <a:ext cx="3550366" cy="140160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0677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/>
              <a:t>코어 클라우드 프로비저닝 수행</a:t>
            </a:r>
            <a:r>
              <a:rPr lang="en-US" altLang="ko-KR"/>
              <a:t>(</a:t>
            </a:r>
            <a:r>
              <a:rPr lang="ko-KR" altLang="en-US"/>
              <a:t>결과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20196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183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코어 클라우드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VM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프로비저닝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수행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결과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</a:p>
          <a:p>
            <a:pPr lvl="1"/>
            <a:r>
              <a:rPr lang="en-US" altLang="ko-KR" dirty="0" err="1">
                <a:ln>
                  <a:solidFill>
                    <a:srgbClr val="5CAFF6">
                      <a:alpha val="0"/>
                    </a:srgbClr>
                  </a:solidFill>
                </a:ln>
              </a:rPr>
              <a:t>Containerd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기반으로 코어 클라우드 내 생성된 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VM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대상으로 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Auto Provisioning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 수행</a:t>
            </a: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환경 설정 항목 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: Kubernetes Version, Network CNI, Istio Enabled, Select Package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등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569670-D64F-F19E-F498-C8F886D90ADA}"/>
              </a:ext>
            </a:extLst>
          </p:cNvPr>
          <p:cNvSpPr/>
          <p:nvPr/>
        </p:nvSpPr>
        <p:spPr>
          <a:xfrm>
            <a:off x="8235949" y="2530766"/>
            <a:ext cx="3731871" cy="3857529"/>
          </a:xfrm>
          <a:prstGeom prst="rect">
            <a:avLst/>
          </a:prstGeom>
          <a:solidFill>
            <a:srgbClr val="FBFBFB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742525-3D2D-86D6-87A9-1645081A39CB}"/>
              </a:ext>
            </a:extLst>
          </p:cNvPr>
          <p:cNvSpPr/>
          <p:nvPr/>
        </p:nvSpPr>
        <p:spPr>
          <a:xfrm>
            <a:off x="253296" y="5624604"/>
            <a:ext cx="3277946" cy="788572"/>
          </a:xfrm>
          <a:prstGeom prst="rect">
            <a:avLst/>
          </a:prstGeom>
          <a:solidFill>
            <a:srgbClr val="FDFBFF"/>
          </a:solidFill>
          <a:ln w="3175">
            <a:solidFill>
              <a:srgbClr val="BC98F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t"/>
          <a:lstStyle/>
          <a:p>
            <a:pPr algn="ctr"/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D71327-A0FB-89EA-5AA6-5DCC75CCECB7}"/>
              </a:ext>
            </a:extLst>
          </p:cNvPr>
          <p:cNvSpPr/>
          <p:nvPr/>
        </p:nvSpPr>
        <p:spPr>
          <a:xfrm>
            <a:off x="253296" y="3475538"/>
            <a:ext cx="3277946" cy="2117693"/>
          </a:xfrm>
          <a:prstGeom prst="rect">
            <a:avLst/>
          </a:prstGeom>
          <a:solidFill>
            <a:srgbClr val="F3FBF3"/>
          </a:solidFill>
          <a:ln w="3175">
            <a:solidFill>
              <a:srgbClr val="73D6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t"/>
          <a:lstStyle/>
          <a:p>
            <a:pPr algn="ctr"/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7F6571-D935-11C0-CEE9-9987398C084C}"/>
              </a:ext>
            </a:extLst>
          </p:cNvPr>
          <p:cNvSpPr/>
          <p:nvPr/>
        </p:nvSpPr>
        <p:spPr>
          <a:xfrm>
            <a:off x="253296" y="2539955"/>
            <a:ext cx="3277946" cy="903006"/>
          </a:xfrm>
          <a:prstGeom prst="rect">
            <a:avLst/>
          </a:prstGeom>
          <a:solidFill>
            <a:srgbClr val="F7FBFF"/>
          </a:solidFill>
          <a:ln w="3175">
            <a:solidFill>
              <a:srgbClr val="5CAFF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t"/>
          <a:lstStyle/>
          <a:p>
            <a:pPr algn="ctr"/>
            <a:r>
              <a:rPr lang="en-US" altLang="ko-KR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2FE672-F86F-C629-41CF-E6DE93F18F6C}"/>
              </a:ext>
            </a:extLst>
          </p:cNvPr>
          <p:cNvSpPr/>
          <p:nvPr/>
        </p:nvSpPr>
        <p:spPr>
          <a:xfrm>
            <a:off x="982559" y="3058516"/>
            <a:ext cx="2450740" cy="298648"/>
          </a:xfrm>
          <a:prstGeom prst="rect">
            <a:avLst/>
          </a:prstGeom>
          <a:solidFill>
            <a:schemeClr val="bg1"/>
          </a:solidFill>
          <a:ln w="3175">
            <a:solidFill>
              <a:srgbClr val="5CA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Credential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77FDE2-9243-F1E9-D5E0-40F4013F6BE1}"/>
              </a:ext>
            </a:extLst>
          </p:cNvPr>
          <p:cNvSpPr/>
          <p:nvPr/>
        </p:nvSpPr>
        <p:spPr>
          <a:xfrm>
            <a:off x="982559" y="3553316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Provider Name (OpenStack, AWS)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6F8827-2C53-3BB3-BDD7-7F473A0CB73F}"/>
              </a:ext>
            </a:extLst>
          </p:cNvPr>
          <p:cNvSpPr/>
          <p:nvPr/>
        </p:nvSpPr>
        <p:spPr>
          <a:xfrm>
            <a:off x="982559" y="3896867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Credential Name (Credential List)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6BBC2E-FA57-1C9A-FA7F-F933D3F9FEFD}"/>
              </a:ext>
            </a:extLst>
          </p:cNvPr>
          <p:cNvSpPr/>
          <p:nvPr/>
        </p:nvSpPr>
        <p:spPr>
          <a:xfrm>
            <a:off x="982559" y="4243637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OS Image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42E345-E09F-7E4D-62D4-D7C11D0F87DB}"/>
              </a:ext>
            </a:extLst>
          </p:cNvPr>
          <p:cNvSpPr/>
          <p:nvPr/>
        </p:nvSpPr>
        <p:spPr>
          <a:xfrm>
            <a:off x="982559" y="6049004"/>
            <a:ext cx="2450740" cy="298649"/>
          </a:xfrm>
          <a:prstGeom prst="rect">
            <a:avLst/>
          </a:prstGeom>
          <a:solidFill>
            <a:schemeClr val="bg1"/>
          </a:solidFill>
          <a:ln w="3175">
            <a:solidFill>
              <a:srgbClr val="BC9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 Provisioning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E35AE5-11ED-91C4-396C-F6888BFC67BB}"/>
              </a:ext>
            </a:extLst>
          </p:cNvPr>
          <p:cNvSpPr/>
          <p:nvPr/>
        </p:nvSpPr>
        <p:spPr>
          <a:xfrm>
            <a:off x="982559" y="2631302"/>
            <a:ext cx="2450740" cy="298649"/>
          </a:xfrm>
          <a:prstGeom prst="rect">
            <a:avLst/>
          </a:prstGeom>
          <a:solidFill>
            <a:schemeClr val="bg1"/>
          </a:solidFill>
          <a:ln w="3175">
            <a:solidFill>
              <a:srgbClr val="5CA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Provider Name (OpenStack, AWS)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DD458C0-5D97-DFEE-BF4E-0961E351DF59}"/>
              </a:ext>
            </a:extLst>
          </p:cNvPr>
          <p:cNvCxnSpPr>
            <a:cxnSpLocks/>
          </p:cNvCxnSpPr>
          <p:nvPr/>
        </p:nvCxnSpPr>
        <p:spPr>
          <a:xfrm>
            <a:off x="2207929" y="2929951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A97A1B2-00A3-64E1-F439-0C0CF7E32705}"/>
              </a:ext>
            </a:extLst>
          </p:cNvPr>
          <p:cNvCxnSpPr>
            <a:cxnSpLocks/>
          </p:cNvCxnSpPr>
          <p:nvPr/>
        </p:nvCxnSpPr>
        <p:spPr>
          <a:xfrm>
            <a:off x="2207929" y="3357164"/>
            <a:ext cx="0" cy="19293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1FB35F3-E651-45AA-9625-092D95837333}"/>
              </a:ext>
            </a:extLst>
          </p:cNvPr>
          <p:cNvCxnSpPr>
            <a:cxnSpLocks/>
          </p:cNvCxnSpPr>
          <p:nvPr/>
        </p:nvCxnSpPr>
        <p:spPr>
          <a:xfrm>
            <a:off x="2207929" y="3768303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9F18C2-45AB-8D1C-EBAE-ABE317BC7746}"/>
              </a:ext>
            </a:extLst>
          </p:cNvPr>
          <p:cNvCxnSpPr>
            <a:cxnSpLocks/>
          </p:cNvCxnSpPr>
          <p:nvPr/>
        </p:nvCxnSpPr>
        <p:spPr>
          <a:xfrm>
            <a:off x="2207929" y="4115072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0721EE3-E7CA-B70A-DCAE-35473DB83C48}"/>
              </a:ext>
            </a:extLst>
          </p:cNvPr>
          <p:cNvCxnSpPr>
            <a:cxnSpLocks/>
          </p:cNvCxnSpPr>
          <p:nvPr/>
        </p:nvCxnSpPr>
        <p:spPr>
          <a:xfrm>
            <a:off x="2207929" y="5493227"/>
            <a:ext cx="0" cy="16757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1F2AB6-E1BE-4A58-B94D-CF02B59C0E9F}"/>
              </a:ext>
            </a:extLst>
          </p:cNvPr>
          <p:cNvSpPr txBox="1"/>
          <p:nvPr/>
        </p:nvSpPr>
        <p:spPr>
          <a:xfrm>
            <a:off x="316260" y="2862789"/>
            <a:ext cx="563321" cy="257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kern="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인증</a:t>
            </a:r>
            <a:endParaRPr kumimoji="0" lang="ko-KR" altLang="en-US" sz="1050" b="0" i="0" u="none" strike="noStrike" kern="0" cap="none" spc="0" normalizeH="0" baseline="0" noProof="0" dirty="0">
              <a:ln>
                <a:solidFill>
                  <a:srgbClr val="44546A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585067-A83B-B490-5745-AEC7296433F1}"/>
              </a:ext>
            </a:extLst>
          </p:cNvPr>
          <p:cNvSpPr txBox="1"/>
          <p:nvPr/>
        </p:nvSpPr>
        <p:spPr>
          <a:xfrm>
            <a:off x="357378" y="4405716"/>
            <a:ext cx="497498" cy="257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kern="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VM</a:t>
            </a:r>
            <a:endParaRPr kumimoji="0" lang="ko-KR" altLang="en-US" sz="1050" b="0" i="0" u="none" strike="noStrike" kern="0" cap="none" spc="0" normalizeH="0" baseline="0" noProof="0" dirty="0">
              <a:ln>
                <a:solidFill>
                  <a:srgbClr val="44546A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FBDE42-9EA5-F352-7556-5556A7156140}"/>
              </a:ext>
            </a:extLst>
          </p:cNvPr>
          <p:cNvSpPr txBox="1"/>
          <p:nvPr/>
        </p:nvSpPr>
        <p:spPr>
          <a:xfrm>
            <a:off x="224180" y="5917516"/>
            <a:ext cx="763894" cy="20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</a:rPr>
              <a:t>Provisioning</a:t>
            </a:r>
            <a:endParaRPr kumimoji="0" lang="ko-KR" altLang="en-US" sz="700" b="0" i="0" u="none" strike="noStrike" kern="0" cap="none" spc="0" normalizeH="0" baseline="0" noProof="0" dirty="0">
              <a:ln>
                <a:solidFill>
                  <a:srgbClr val="44546A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CB9DFA-D8B2-2818-B23C-26A1EE883E2B}"/>
              </a:ext>
            </a:extLst>
          </p:cNvPr>
          <p:cNvSpPr/>
          <p:nvPr/>
        </p:nvSpPr>
        <p:spPr>
          <a:xfrm>
            <a:off x="3597930" y="2534077"/>
            <a:ext cx="4571332" cy="3879099"/>
          </a:xfrm>
          <a:prstGeom prst="rect">
            <a:avLst/>
          </a:prstGeom>
          <a:solidFill>
            <a:srgbClr val="FBFBFB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endParaRPr lang="ko-KR" altLang="en-US" sz="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B83A56-A0DD-0ADE-5F2E-F88FFE006273}"/>
              </a:ext>
            </a:extLst>
          </p:cNvPr>
          <p:cNvSpPr txBox="1"/>
          <p:nvPr/>
        </p:nvSpPr>
        <p:spPr>
          <a:xfrm>
            <a:off x="4540120" y="2617936"/>
            <a:ext cx="2686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&lt;</a:t>
            </a:r>
            <a:r>
              <a:rPr kumimoji="0" lang="ko-KR" altLang="en-US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코어 클라우드에 생성된 </a:t>
            </a: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VM </a:t>
            </a:r>
            <a:r>
              <a:rPr kumimoji="0" lang="ko-KR" altLang="en-US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프로비저닝 진행</a:t>
            </a: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&gt;</a:t>
            </a:r>
            <a:endParaRPr kumimoji="0" lang="ko-KR" altLang="en-US" sz="10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74BEC6F-6A8E-2532-FD7D-63E22DD8400C}"/>
              </a:ext>
            </a:extLst>
          </p:cNvPr>
          <p:cNvSpPr/>
          <p:nvPr/>
        </p:nvSpPr>
        <p:spPr>
          <a:xfrm>
            <a:off x="982559" y="4590405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Flavor (Spec)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FD1DAF1-0DF8-BAAF-9A68-2B416C19E83A}"/>
              </a:ext>
            </a:extLst>
          </p:cNvPr>
          <p:cNvCxnSpPr>
            <a:cxnSpLocks/>
          </p:cNvCxnSpPr>
          <p:nvPr/>
        </p:nvCxnSpPr>
        <p:spPr>
          <a:xfrm>
            <a:off x="2207929" y="4461840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425E8A-DFD9-578C-A0BF-3369EB956EF9}"/>
              </a:ext>
            </a:extLst>
          </p:cNvPr>
          <p:cNvSpPr/>
          <p:nvPr/>
        </p:nvSpPr>
        <p:spPr>
          <a:xfrm>
            <a:off x="982559" y="4933956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Disk Size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7A106EB-7F8C-C08C-9F3E-302E83E2751D}"/>
              </a:ext>
            </a:extLst>
          </p:cNvPr>
          <p:cNvCxnSpPr>
            <a:cxnSpLocks/>
          </p:cNvCxnSpPr>
          <p:nvPr/>
        </p:nvCxnSpPr>
        <p:spPr>
          <a:xfrm>
            <a:off x="2207929" y="4805391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DCFF06F-C077-91BF-9A0F-B7406460D382}"/>
              </a:ext>
            </a:extLst>
          </p:cNvPr>
          <p:cNvSpPr/>
          <p:nvPr/>
        </p:nvSpPr>
        <p:spPr>
          <a:xfrm>
            <a:off x="982559" y="5660804"/>
            <a:ext cx="2450740" cy="298649"/>
          </a:xfrm>
          <a:prstGeom prst="rect">
            <a:avLst/>
          </a:prstGeom>
          <a:solidFill>
            <a:schemeClr val="bg1"/>
          </a:solidFill>
          <a:ln w="3175">
            <a:solidFill>
              <a:srgbClr val="BC9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Provisioning Environment (</a:t>
            </a:r>
            <a:r>
              <a:rPr lang="ko-KR" altLang="en-US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업데이트 예정</a:t>
            </a:r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04A4A36-C1CE-38A6-3AEF-97B576DC6A3C}"/>
              </a:ext>
            </a:extLst>
          </p:cNvPr>
          <p:cNvCxnSpPr>
            <a:cxnSpLocks/>
          </p:cNvCxnSpPr>
          <p:nvPr/>
        </p:nvCxnSpPr>
        <p:spPr>
          <a:xfrm>
            <a:off x="2207929" y="5920440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7D4E18B-13E2-479F-EE65-45A0BF79F288}"/>
              </a:ext>
            </a:extLst>
          </p:cNvPr>
          <p:cNvSpPr/>
          <p:nvPr/>
        </p:nvSpPr>
        <p:spPr>
          <a:xfrm>
            <a:off x="982559" y="5277506"/>
            <a:ext cx="2450740" cy="216086"/>
          </a:xfrm>
          <a:prstGeom prst="rect">
            <a:avLst/>
          </a:prstGeom>
          <a:solidFill>
            <a:schemeClr val="bg1"/>
          </a:solidFill>
          <a:ln w="3175">
            <a:solidFill>
              <a:srgbClr val="73D67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36000" rtlCol="0" anchor="ctr"/>
          <a:lstStyle/>
          <a:p>
            <a:pPr algn="ctr"/>
            <a:r>
              <a:rPr lang="en-US" altLang="ko-KR" sz="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435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VM</a:t>
            </a:r>
            <a:endParaRPr lang="ko-KR" altLang="en-US" sz="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43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D17C227-6470-6C69-7D81-97EB7E067BA7}"/>
              </a:ext>
            </a:extLst>
          </p:cNvPr>
          <p:cNvCxnSpPr>
            <a:cxnSpLocks/>
          </p:cNvCxnSpPr>
          <p:nvPr/>
        </p:nvCxnSpPr>
        <p:spPr>
          <a:xfrm>
            <a:off x="2207929" y="5148942"/>
            <a:ext cx="0" cy="12856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C1535EB-2E80-5F2B-6250-299ABA96093E}"/>
              </a:ext>
            </a:extLst>
          </p:cNvPr>
          <p:cNvSpPr txBox="1"/>
          <p:nvPr/>
        </p:nvSpPr>
        <p:spPr>
          <a:xfrm>
            <a:off x="9372361" y="2612152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&lt;</a:t>
            </a:r>
            <a:r>
              <a:rPr kumimoji="0" lang="ko-KR" altLang="en-US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쿠버네티스 노드 확인</a:t>
            </a: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&gt;</a:t>
            </a:r>
            <a:endParaRPr kumimoji="0" lang="ko-KR" altLang="en-US" sz="10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1CD6EC-92A0-06A2-80C1-0413AA1D05E5}"/>
              </a:ext>
            </a:extLst>
          </p:cNvPr>
          <p:cNvSpPr txBox="1"/>
          <p:nvPr/>
        </p:nvSpPr>
        <p:spPr>
          <a:xfrm>
            <a:off x="9243936" y="4445743"/>
            <a:ext cx="1715896" cy="249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&lt;</a:t>
            </a:r>
            <a:r>
              <a:rPr kumimoji="0" lang="ko-KR" altLang="en-US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코어클라우드 연동 페이지</a:t>
            </a: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&gt;</a:t>
            </a:r>
            <a:endParaRPr kumimoji="0" lang="ko-KR" altLang="en-US" sz="10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24F30D-6E36-12A4-20F0-BD59613D8A01}"/>
              </a:ext>
            </a:extLst>
          </p:cNvPr>
          <p:cNvSpPr/>
          <p:nvPr/>
        </p:nvSpPr>
        <p:spPr>
          <a:xfrm>
            <a:off x="119336" y="5575571"/>
            <a:ext cx="3521059" cy="9030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0B6704E9-A591-3076-7C6D-E90508C2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51" y="2987194"/>
            <a:ext cx="3560014" cy="26374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B95A64F-DE99-3B05-D93D-785DB5F7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3917100"/>
            <a:ext cx="3999941" cy="22497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7A030F5F-BC09-36D2-2C26-15139168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738" y="4405716"/>
            <a:ext cx="3460292" cy="17633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5C70E9A1-288B-0C8B-BD7D-068FDD065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38" y="3000054"/>
            <a:ext cx="3454792" cy="9478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BA871E-31E9-FB24-AB4E-82E6DF6EF394}"/>
              </a:ext>
            </a:extLst>
          </p:cNvPr>
          <p:cNvSpPr txBox="1"/>
          <p:nvPr/>
        </p:nvSpPr>
        <p:spPr>
          <a:xfrm>
            <a:off x="9297819" y="4063382"/>
            <a:ext cx="1608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&lt;</a:t>
            </a:r>
            <a:r>
              <a:rPr kumimoji="0" lang="ko-KR" altLang="en-US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쿠버네티스 서비스 확인</a:t>
            </a:r>
            <a:r>
              <a:rPr kumimoji="0" lang="en-US" altLang="ko-KR" sz="1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&gt;</a:t>
            </a:r>
            <a:endParaRPr kumimoji="0" lang="ko-KR" altLang="en-US" sz="10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42358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GM-Tool 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개발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4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F5A4865B-7A8C-5E35-5C7C-2CDE8C40B6FA}"/>
              </a:ext>
            </a:extLst>
          </p:cNvPr>
          <p:cNvSpPr/>
          <p:nvPr/>
        </p:nvSpPr>
        <p:spPr>
          <a:xfrm>
            <a:off x="335360" y="1143415"/>
            <a:ext cx="11596945" cy="7727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GM-Tool </a:t>
            </a:r>
            <a:r>
              <a:rPr lang="ko-KR" altLang="en-US" dirty="0"/>
              <a:t>개요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FCD004E7-AD7D-D066-FAF2-C3423F074641}"/>
              </a:ext>
            </a:extLst>
          </p:cNvPr>
          <p:cNvSpPr txBox="1">
            <a:spLocks/>
          </p:cNvSpPr>
          <p:nvPr/>
        </p:nvSpPr>
        <p:spPr bwMode="auto">
          <a:xfrm>
            <a:off x="587212" y="1274367"/>
            <a:ext cx="11492656" cy="51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GM-Tool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서비스 사용자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4FBFB16-1BD1-B287-AC01-78D263D2E769}"/>
              </a:ext>
            </a:extLst>
          </p:cNvPr>
          <p:cNvSpPr/>
          <p:nvPr/>
        </p:nvSpPr>
        <p:spPr>
          <a:xfrm>
            <a:off x="7919620" y="4508372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8A9D878-E183-F84B-02AA-0667FDEA3109}"/>
              </a:ext>
            </a:extLst>
          </p:cNvPr>
          <p:cNvSpPr/>
          <p:nvPr/>
        </p:nvSpPr>
        <p:spPr>
          <a:xfrm>
            <a:off x="9345274" y="4508372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014AD7E-BB87-BAF5-FB38-6E5B104114D0}"/>
              </a:ext>
            </a:extLst>
          </p:cNvPr>
          <p:cNvSpPr/>
          <p:nvPr/>
        </p:nvSpPr>
        <p:spPr>
          <a:xfrm>
            <a:off x="7919620" y="5547869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ADE67BC-EB59-5E3C-B10A-C305EF5E2A4D}"/>
              </a:ext>
            </a:extLst>
          </p:cNvPr>
          <p:cNvSpPr/>
          <p:nvPr/>
        </p:nvSpPr>
        <p:spPr>
          <a:xfrm>
            <a:off x="9345274" y="5547869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</a:t>
            </a:r>
            <a:r>
              <a:rPr kumimoji="0" lang="ko-KR" altLang="en-US" sz="900" ker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엣지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53A4112-50F5-0FC0-ADA6-AEB564606887}"/>
              </a:ext>
            </a:extLst>
          </p:cNvPr>
          <p:cNvSpPr/>
          <p:nvPr/>
        </p:nvSpPr>
        <p:spPr>
          <a:xfrm>
            <a:off x="1183104" y="4508372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</a:t>
            </a:r>
            <a:endParaRPr kumimoji="0" lang="en-US" altLang="ko-KR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93FA34B-96BD-45E5-FA23-634392BE23F0}"/>
              </a:ext>
            </a:extLst>
          </p:cNvPr>
          <p:cNvSpPr/>
          <p:nvPr/>
        </p:nvSpPr>
        <p:spPr>
          <a:xfrm>
            <a:off x="2608759" y="4508372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</a:t>
            </a:r>
            <a:endParaRPr kumimoji="0" lang="en-US" altLang="ko-KR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56A86D0-03F9-4634-B89C-3E9455585A41}"/>
              </a:ext>
            </a:extLst>
          </p:cNvPr>
          <p:cNvSpPr/>
          <p:nvPr/>
        </p:nvSpPr>
        <p:spPr>
          <a:xfrm>
            <a:off x="1183104" y="5547869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</a:t>
            </a:r>
            <a:endParaRPr kumimoji="0" lang="en-US" altLang="ko-KR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F1FEBD-3417-ABBA-E1D3-DCA01745F17A}"/>
              </a:ext>
            </a:extLst>
          </p:cNvPr>
          <p:cNvSpPr/>
          <p:nvPr/>
        </p:nvSpPr>
        <p:spPr>
          <a:xfrm>
            <a:off x="2608759" y="5547869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3" name="그래픽 102">
            <a:extLst>
              <a:ext uri="{FF2B5EF4-FFF2-40B4-BE49-F238E27FC236}">
                <a16:creationId xmlns:a16="http://schemas.microsoft.com/office/drawing/2014/main" id="{E8F9C27D-838B-2B24-4441-964157D09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4372" y="4527825"/>
            <a:ext cx="223450" cy="168220"/>
          </a:xfrm>
          <a:prstGeom prst="rect">
            <a:avLst/>
          </a:prstGeom>
        </p:spPr>
      </p:pic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D1B433A-583F-96A2-0319-ED7608B95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3257" y="4527825"/>
            <a:ext cx="223450" cy="168220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FA8DD8F-167B-FE64-F262-5C614731AEA2}"/>
              </a:ext>
            </a:extLst>
          </p:cNvPr>
          <p:cNvSpPr/>
          <p:nvPr/>
        </p:nvSpPr>
        <p:spPr>
          <a:xfrm>
            <a:off x="4551360" y="4508372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E0DD8CB-3DFA-AAB2-248F-05A1900F2216}"/>
              </a:ext>
            </a:extLst>
          </p:cNvPr>
          <p:cNvSpPr/>
          <p:nvPr/>
        </p:nvSpPr>
        <p:spPr>
          <a:xfrm>
            <a:off x="5977016" y="4508372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FC7E0FC-5A1D-0094-C7E3-5D5A3297427E}"/>
              </a:ext>
            </a:extLst>
          </p:cNvPr>
          <p:cNvSpPr/>
          <p:nvPr/>
        </p:nvSpPr>
        <p:spPr>
          <a:xfrm>
            <a:off x="4551360" y="5547869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엣지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9F62F5A-C1AB-A925-686E-73C45779431F}"/>
              </a:ext>
            </a:extLst>
          </p:cNvPr>
          <p:cNvSpPr/>
          <p:nvPr/>
        </p:nvSpPr>
        <p:spPr>
          <a:xfrm>
            <a:off x="5977016" y="5547869"/>
            <a:ext cx="1287230" cy="92445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클라우드 </a:t>
            </a:r>
            <a:r>
              <a:rPr kumimoji="0" lang="ko-KR" altLang="en-US" sz="900" ker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엣지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9" name="그래픽 108">
            <a:extLst>
              <a:ext uri="{FF2B5EF4-FFF2-40B4-BE49-F238E27FC236}">
                <a16:creationId xmlns:a16="http://schemas.microsoft.com/office/drawing/2014/main" id="{D0F60110-9B06-2F26-00B8-27A8945E08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4372" y="5583846"/>
            <a:ext cx="223450" cy="168220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E2CF031-CBBF-6554-F5BE-1CAFC9C63F11}"/>
              </a:ext>
            </a:extLst>
          </p:cNvPr>
          <p:cNvSpPr/>
          <p:nvPr/>
        </p:nvSpPr>
        <p:spPr>
          <a:xfrm>
            <a:off x="4620153" y="4756096"/>
            <a:ext cx="1149647" cy="300063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Namespace A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5CC7C57-EAB2-912A-B573-BF06F10C8AAE}"/>
              </a:ext>
            </a:extLst>
          </p:cNvPr>
          <p:cNvSpPr/>
          <p:nvPr/>
        </p:nvSpPr>
        <p:spPr>
          <a:xfrm>
            <a:off x="6045807" y="4756096"/>
            <a:ext cx="1149647" cy="300063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Namespace A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0C79AAE-2EFC-0030-FD88-F8AF6A6F9529}"/>
              </a:ext>
            </a:extLst>
          </p:cNvPr>
          <p:cNvSpPr/>
          <p:nvPr/>
        </p:nvSpPr>
        <p:spPr>
          <a:xfrm>
            <a:off x="4620153" y="5775999"/>
            <a:ext cx="1149647" cy="300063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Namespace A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45D88C7-D84B-B92F-1208-16E7D083D5D7}"/>
              </a:ext>
            </a:extLst>
          </p:cNvPr>
          <p:cNvSpPr/>
          <p:nvPr/>
        </p:nvSpPr>
        <p:spPr>
          <a:xfrm>
            <a:off x="4620153" y="5109176"/>
            <a:ext cx="1149647" cy="30006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Namespace </a:t>
            </a: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644C859-18F1-4D65-A117-F9D3FFB860BF}"/>
              </a:ext>
            </a:extLst>
          </p:cNvPr>
          <p:cNvSpPr/>
          <p:nvPr/>
        </p:nvSpPr>
        <p:spPr>
          <a:xfrm>
            <a:off x="7988410" y="4756097"/>
            <a:ext cx="1149647" cy="228198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Namespace A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E637A63-CDB6-FAF1-E214-FC57C07357B8}"/>
              </a:ext>
            </a:extLst>
          </p:cNvPr>
          <p:cNvSpPr/>
          <p:nvPr/>
        </p:nvSpPr>
        <p:spPr>
          <a:xfrm>
            <a:off x="9414066" y="4756096"/>
            <a:ext cx="1149647" cy="353080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Namespace A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EB67957-E91F-BA1D-3571-C964D934340D}"/>
              </a:ext>
            </a:extLst>
          </p:cNvPr>
          <p:cNvSpPr/>
          <p:nvPr/>
        </p:nvSpPr>
        <p:spPr>
          <a:xfrm>
            <a:off x="7988410" y="5775999"/>
            <a:ext cx="1149647" cy="461313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Namespace A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036264E-F1EC-F65D-96F1-2A5C8B9E49CE}"/>
              </a:ext>
            </a:extLst>
          </p:cNvPr>
          <p:cNvSpPr/>
          <p:nvPr/>
        </p:nvSpPr>
        <p:spPr>
          <a:xfrm>
            <a:off x="7988410" y="5044314"/>
            <a:ext cx="1149647" cy="364926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Namespace B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F7524B8-7CFD-50D2-3A0E-EE41EDE0B349}"/>
              </a:ext>
            </a:extLst>
          </p:cNvPr>
          <p:cNvSpPr/>
          <p:nvPr/>
        </p:nvSpPr>
        <p:spPr>
          <a:xfrm>
            <a:off x="9514590" y="4963622"/>
            <a:ext cx="438500" cy="13538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Pod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25E6473-AEBC-A6E1-4666-CABF1A18F638}"/>
              </a:ext>
            </a:extLst>
          </p:cNvPr>
          <p:cNvSpPr/>
          <p:nvPr/>
        </p:nvSpPr>
        <p:spPr>
          <a:xfrm>
            <a:off x="10039151" y="4963622"/>
            <a:ext cx="438500" cy="13538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Pod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E1F0053-3FA7-88C7-48C1-ECEFE94A9A69}"/>
              </a:ext>
            </a:extLst>
          </p:cNvPr>
          <p:cNvSpPr/>
          <p:nvPr/>
        </p:nvSpPr>
        <p:spPr>
          <a:xfrm>
            <a:off x="8074943" y="6008371"/>
            <a:ext cx="438500" cy="13538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Pod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3D57B2D-C69B-2092-3A6C-0B8783607572}"/>
              </a:ext>
            </a:extLst>
          </p:cNvPr>
          <p:cNvSpPr/>
          <p:nvPr/>
        </p:nvSpPr>
        <p:spPr>
          <a:xfrm>
            <a:off x="8599505" y="6008371"/>
            <a:ext cx="438500" cy="13538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Pod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0E6650B-7B1F-2CAD-B748-1B8C4F98BDCB}"/>
              </a:ext>
            </a:extLst>
          </p:cNvPr>
          <p:cNvSpPr/>
          <p:nvPr/>
        </p:nvSpPr>
        <p:spPr>
          <a:xfrm>
            <a:off x="8074943" y="5250754"/>
            <a:ext cx="438500" cy="13538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Pod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55C4A228-633A-04CE-DE6D-DA462DE173FC}"/>
              </a:ext>
            </a:extLst>
          </p:cNvPr>
          <p:cNvSpPr/>
          <p:nvPr/>
        </p:nvSpPr>
        <p:spPr>
          <a:xfrm>
            <a:off x="8599505" y="5250754"/>
            <a:ext cx="438500" cy="13538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Pod</a:t>
            </a:r>
            <a:endParaRPr kumimoji="0" lang="ko-KR" altLang="en-US" sz="9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6CFE712-7D7F-C15F-2379-CB862B3F0DA3}"/>
              </a:ext>
            </a:extLst>
          </p:cNvPr>
          <p:cNvSpPr txBox="1"/>
          <p:nvPr/>
        </p:nvSpPr>
        <p:spPr>
          <a:xfrm>
            <a:off x="1438083" y="4056566"/>
            <a:ext cx="2242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이용할 클라우드 엣지 선택</a:t>
            </a:r>
            <a:endParaRPr kumimoji="0" lang="en-US" altLang="ko-KR" sz="11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자원 </a:t>
            </a:r>
            <a:r>
              <a:rPr kumimoji="0" lang="ko-KR" altLang="en-US" sz="11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이용량</a:t>
            </a: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정보 등 고려</a:t>
            </a: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11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3ADD95B-1C5E-A312-7B84-47DBB7EA11DD}"/>
              </a:ext>
            </a:extLst>
          </p:cNvPr>
          <p:cNvSpPr txBox="1"/>
          <p:nvPr/>
        </p:nvSpPr>
        <p:spPr>
          <a:xfrm>
            <a:off x="4301437" y="4056565"/>
            <a:ext cx="3212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배포 및 자원 관리를 위한 프로젝트 생성</a:t>
            </a:r>
            <a:endParaRPr kumimoji="0" lang="en-US" altLang="ko-KR" sz="11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싱글 </a:t>
            </a: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 클러스터 프로젝트</a:t>
            </a: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0D8DAC7-48DE-8732-1165-E50FCF1F24F0}"/>
              </a:ext>
            </a:extLst>
          </p:cNvPr>
          <p:cNvSpPr txBox="1"/>
          <p:nvPr/>
        </p:nvSpPr>
        <p:spPr>
          <a:xfrm>
            <a:off x="8574630" y="4056565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 배포</a:t>
            </a:r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B1CA79C2-D1D1-21D8-03F4-5B238C6902E2}"/>
              </a:ext>
            </a:extLst>
          </p:cNvPr>
          <p:cNvSpPr/>
          <p:nvPr/>
        </p:nvSpPr>
        <p:spPr>
          <a:xfrm>
            <a:off x="4024841" y="5343275"/>
            <a:ext cx="397666" cy="294574"/>
          </a:xfrm>
          <a:prstGeom prst="rightArrow">
            <a:avLst/>
          </a:prstGeom>
          <a:solidFill>
            <a:sysClr val="window" lastClr="FFFFFF">
              <a:lumMod val="85000"/>
            </a:sys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0" name="화살표: 오른쪽 129">
            <a:extLst>
              <a:ext uri="{FF2B5EF4-FFF2-40B4-BE49-F238E27FC236}">
                <a16:creationId xmlns:a16="http://schemas.microsoft.com/office/drawing/2014/main" id="{51473AD3-F5D0-AAB4-9A30-C0CE56F7CFA9}"/>
              </a:ext>
            </a:extLst>
          </p:cNvPr>
          <p:cNvSpPr/>
          <p:nvPr/>
        </p:nvSpPr>
        <p:spPr>
          <a:xfrm>
            <a:off x="7393100" y="5343275"/>
            <a:ext cx="397666" cy="294574"/>
          </a:xfrm>
          <a:prstGeom prst="rightArrow">
            <a:avLst/>
          </a:prstGeom>
          <a:solidFill>
            <a:sysClr val="window" lastClr="FFFFFF">
              <a:lumMod val="85000"/>
            </a:sys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79A5099-D0B3-40C3-3648-A1F96ED2152A}"/>
              </a:ext>
            </a:extLst>
          </p:cNvPr>
          <p:cNvSpPr txBox="1"/>
          <p:nvPr/>
        </p:nvSpPr>
        <p:spPr>
          <a:xfrm>
            <a:off x="503400" y="3691985"/>
            <a:ext cx="3710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atinLnBrk="0">
              <a:spcAft>
                <a:spcPts val="300"/>
              </a:spcAft>
              <a:defRPr sz="1050">
                <a:ln>
                  <a:solidFill>
                    <a:srgbClr val="44546A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fontAlgn="auto">
              <a:spcBef>
                <a:spcPts val="0"/>
              </a:spcBef>
            </a:pP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[Service Admin</a:t>
            </a: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의 </a:t>
            </a:r>
            <a:r>
              <a:rPr kumimoji="0" lang="en-US" altLang="ko-KR" sz="11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Gedge</a:t>
            </a: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 </a:t>
            </a: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서비스 사용</a:t>
            </a: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]</a:t>
            </a:r>
            <a:endParaRPr kumimoji="0" lang="ko-KR" altLang="en-US" sz="11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5F2CF32-600A-5157-E7A2-0656795B7C1A}"/>
              </a:ext>
            </a:extLst>
          </p:cNvPr>
          <p:cNvSpPr txBox="1"/>
          <p:nvPr/>
        </p:nvSpPr>
        <p:spPr>
          <a:xfrm>
            <a:off x="503400" y="2017939"/>
            <a:ext cx="3710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300"/>
              </a:spcAft>
            </a:pP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[Platform Admin</a:t>
            </a: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의 </a:t>
            </a:r>
            <a:r>
              <a:rPr kumimoji="0" lang="en-US" altLang="ko-KR" sz="11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Gedge</a:t>
            </a: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 </a:t>
            </a:r>
            <a:r>
              <a: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자원 등록 예시</a:t>
            </a:r>
            <a:r>
              <a: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]</a:t>
            </a:r>
            <a:endParaRPr kumimoji="0" lang="ko-KR" altLang="en-US" sz="11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3" name="화살표: 오른쪽 132">
            <a:extLst>
              <a:ext uri="{FF2B5EF4-FFF2-40B4-BE49-F238E27FC236}">
                <a16:creationId xmlns:a16="http://schemas.microsoft.com/office/drawing/2014/main" id="{58DC7970-C754-FBBC-78CD-FFA31F506B6F}"/>
              </a:ext>
            </a:extLst>
          </p:cNvPr>
          <p:cNvSpPr/>
          <p:nvPr/>
        </p:nvSpPr>
        <p:spPr>
          <a:xfrm>
            <a:off x="5741204" y="2893692"/>
            <a:ext cx="397666" cy="294574"/>
          </a:xfrm>
          <a:prstGeom prst="rightArrow">
            <a:avLst/>
          </a:prstGeom>
          <a:solidFill>
            <a:sysClr val="window" lastClr="FFFFFF">
              <a:lumMod val="85000"/>
            </a:sys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kern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054A8C8-963D-97F7-03E3-DF3E232605E2}"/>
              </a:ext>
            </a:extLst>
          </p:cNvPr>
          <p:cNvGrpSpPr/>
          <p:nvPr/>
        </p:nvGrpSpPr>
        <p:grpSpPr>
          <a:xfrm>
            <a:off x="2175027" y="2335899"/>
            <a:ext cx="3277210" cy="1054547"/>
            <a:chOff x="696659" y="2420081"/>
            <a:chExt cx="2467184" cy="105454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5705E7C-8709-694F-4975-B38FDF3999C2}"/>
                </a:ext>
              </a:extLst>
            </p:cNvPr>
            <p:cNvSpPr txBox="1"/>
            <p:nvPr/>
          </p:nvSpPr>
          <p:spPr>
            <a:xfrm>
              <a:off x="696659" y="2420081"/>
              <a:ext cx="2408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1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클러스터 추가</a:t>
              </a:r>
              <a:endPara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1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11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클러스터 관리 페이지에서 신규 클러스터 추가</a:t>
              </a:r>
              <a:r>
                <a:rPr kumimoji="0" lang="en-US" altLang="ko-KR" sz="11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0" lang="ko-KR" altLang="en-US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FA77B3B-865B-B869-44D2-6DADF1322091}"/>
                </a:ext>
              </a:extLst>
            </p:cNvPr>
            <p:cNvGrpSpPr/>
            <p:nvPr/>
          </p:nvGrpSpPr>
          <p:grpSpPr>
            <a:xfrm>
              <a:off x="817869" y="2787394"/>
              <a:ext cx="2345974" cy="687234"/>
              <a:chOff x="817869" y="2787394"/>
              <a:chExt cx="2345974" cy="687234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6B7B7A64-FEEF-6DE6-339A-49409DD212A7}"/>
                  </a:ext>
                </a:extLst>
              </p:cNvPr>
              <p:cNvSpPr/>
              <p:nvPr/>
            </p:nvSpPr>
            <p:spPr>
              <a:xfrm>
                <a:off x="817869" y="2787394"/>
                <a:ext cx="569883" cy="687234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퍼블릭 클라우드</a:t>
                </a: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B027BA8D-0D2B-1D4E-06D1-D2EC49D2C6AC}"/>
                  </a:ext>
                </a:extLst>
              </p:cNvPr>
              <p:cNvSpPr/>
              <p:nvPr/>
            </p:nvSpPr>
            <p:spPr>
              <a:xfrm>
                <a:off x="1449034" y="2787394"/>
                <a:ext cx="569883" cy="687234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클라우드 엣지 </a:t>
                </a:r>
                <a:r>
                  <a:rPr kumimoji="0" lang="en-US" altLang="ko-KR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</a:t>
                </a:r>
                <a:endParaRPr kumimoji="0" lang="ko-KR" altLang="en-US" sz="900" kern="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C22BC988-74D1-D392-6182-8264D0499125}"/>
                  </a:ext>
                </a:extLst>
              </p:cNvPr>
              <p:cNvSpPr/>
              <p:nvPr/>
            </p:nvSpPr>
            <p:spPr>
              <a:xfrm>
                <a:off x="2308155" y="2787394"/>
                <a:ext cx="855688" cy="687234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신규</a:t>
                </a:r>
                <a:endParaRPr kumimoji="0" lang="en-US" altLang="ko-KR" sz="900" kern="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클라우드 엣지 설치 가이드 및</a:t>
                </a:r>
                <a:endParaRPr kumimoji="0" lang="en-US" altLang="ko-KR" sz="900" kern="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설치 파일</a:t>
                </a:r>
              </a:p>
            </p:txBody>
          </p:sp>
          <p:sp>
            <p:nvSpPr>
              <p:cNvPr id="140" name="더하기 기호 139">
                <a:extLst>
                  <a:ext uri="{FF2B5EF4-FFF2-40B4-BE49-F238E27FC236}">
                    <a16:creationId xmlns:a16="http://schemas.microsoft.com/office/drawing/2014/main" id="{D9DBD4CF-1780-FBFC-0C5D-906AE7242C61}"/>
                  </a:ext>
                </a:extLst>
              </p:cNvPr>
              <p:cNvSpPr/>
              <p:nvPr/>
            </p:nvSpPr>
            <p:spPr>
              <a:xfrm>
                <a:off x="2095314" y="3009590"/>
                <a:ext cx="242842" cy="242842"/>
              </a:xfrm>
              <a:prstGeom prst="mathPlus">
                <a:avLst/>
              </a:prstGeom>
              <a:solidFill>
                <a:sysClr val="window" lastClr="FFFFFF">
                  <a:lumMod val="85000"/>
                </a:sys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2BA7ACC9-53A0-96CA-25C5-FE97B877C10A}"/>
              </a:ext>
            </a:extLst>
          </p:cNvPr>
          <p:cNvGrpSpPr/>
          <p:nvPr/>
        </p:nvGrpSpPr>
        <p:grpSpPr>
          <a:xfrm>
            <a:off x="6513044" y="2420888"/>
            <a:ext cx="3286593" cy="969558"/>
            <a:chOff x="3342352" y="2505070"/>
            <a:chExt cx="2474248" cy="969558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029A3F3-64A1-DC96-A6E7-ED5A10F04D90}"/>
                </a:ext>
              </a:extLst>
            </p:cNvPr>
            <p:cNvSpPr txBox="1"/>
            <p:nvPr/>
          </p:nvSpPr>
          <p:spPr>
            <a:xfrm>
              <a:off x="3790492" y="2505070"/>
              <a:ext cx="15630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10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 클라우드 자동 </a:t>
              </a:r>
              <a:r>
                <a:rPr kumimoji="0" lang="ko-KR" altLang="en-US" sz="110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 등록</a:t>
              </a:r>
              <a:endParaRPr kumimoji="0" lang="en-US" altLang="ko-KR" sz="11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C726E113-E3FF-D3CA-78A0-B46F61B02CAB}"/>
                </a:ext>
              </a:extLst>
            </p:cNvPr>
            <p:cNvGrpSpPr/>
            <p:nvPr/>
          </p:nvGrpSpPr>
          <p:grpSpPr>
            <a:xfrm>
              <a:off x="3496192" y="2787394"/>
              <a:ext cx="2166568" cy="687234"/>
              <a:chOff x="817869" y="2787394"/>
              <a:chExt cx="2166568" cy="687234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ED70109-D5DE-6B7D-CAB4-79DB90118EEF}"/>
                  </a:ext>
                </a:extLst>
              </p:cNvPr>
              <p:cNvSpPr/>
              <p:nvPr/>
            </p:nvSpPr>
            <p:spPr>
              <a:xfrm>
                <a:off x="817869" y="2787394"/>
                <a:ext cx="569883" cy="687234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퍼블릭 클라우드</a:t>
                </a: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BD7E6F5-4EC9-2877-F3AE-E812AF707FE1}"/>
                  </a:ext>
                </a:extLst>
              </p:cNvPr>
              <p:cNvSpPr/>
              <p:nvPr/>
            </p:nvSpPr>
            <p:spPr>
              <a:xfrm>
                <a:off x="1449034" y="2787394"/>
                <a:ext cx="569883" cy="687234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클라우드 엣지 </a:t>
                </a:r>
                <a:r>
                  <a:rPr kumimoji="0" lang="en-US" altLang="ko-KR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</a:t>
                </a:r>
                <a:endParaRPr kumimoji="0" lang="ko-KR" altLang="en-US" sz="900" kern="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C4D9841-83D6-9E2A-6F6B-7464B62A2BE9}"/>
                  </a:ext>
                </a:extLst>
              </p:cNvPr>
              <p:cNvSpPr/>
              <p:nvPr/>
            </p:nvSpPr>
            <p:spPr>
              <a:xfrm>
                <a:off x="2414554" y="2787394"/>
                <a:ext cx="569883" cy="687234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신규</a:t>
                </a:r>
                <a:endParaRPr kumimoji="0" lang="en-US" altLang="ko-KR" sz="900" kern="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클라우드 엣지</a:t>
                </a:r>
              </a:p>
            </p:txBody>
          </p:sp>
          <p:sp>
            <p:nvSpPr>
              <p:cNvPr id="148" name="더하기 기호 147">
                <a:extLst>
                  <a:ext uri="{FF2B5EF4-FFF2-40B4-BE49-F238E27FC236}">
                    <a16:creationId xmlns:a16="http://schemas.microsoft.com/office/drawing/2014/main" id="{A5F795CC-FFD5-B8CA-EE70-43370850390D}"/>
                  </a:ext>
                </a:extLst>
              </p:cNvPr>
              <p:cNvSpPr/>
              <p:nvPr/>
            </p:nvSpPr>
            <p:spPr>
              <a:xfrm>
                <a:off x="2095314" y="3009590"/>
                <a:ext cx="242842" cy="242842"/>
              </a:xfrm>
              <a:prstGeom prst="mathPlus">
                <a:avLst/>
              </a:prstGeom>
              <a:solidFill>
                <a:sysClr val="window" lastClr="FFFFFF">
                  <a:lumMod val="85000"/>
                </a:sys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100" kern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4" name="화살표: 왼쪽/오른쪽 143">
              <a:extLst>
                <a:ext uri="{FF2B5EF4-FFF2-40B4-BE49-F238E27FC236}">
                  <a16:creationId xmlns:a16="http://schemas.microsoft.com/office/drawing/2014/main" id="{0A48884B-7109-7C1D-F208-260BE1BC260E}"/>
                </a:ext>
              </a:extLst>
            </p:cNvPr>
            <p:cNvSpPr/>
            <p:nvPr/>
          </p:nvSpPr>
          <p:spPr>
            <a:xfrm>
              <a:off x="3342352" y="3264786"/>
              <a:ext cx="2474248" cy="188975"/>
            </a:xfrm>
            <a:prstGeom prst="leftRightArrow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00" kern="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멀티 클러스터 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703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F5A4865B-7A8C-5E35-5C7C-2CDE8C40B6FA}"/>
              </a:ext>
            </a:extLst>
          </p:cNvPr>
          <p:cNvSpPr/>
          <p:nvPr/>
        </p:nvSpPr>
        <p:spPr>
          <a:xfrm>
            <a:off x="335360" y="1143415"/>
            <a:ext cx="11596945" cy="7727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GM-Tool </a:t>
            </a:r>
            <a:r>
              <a:rPr lang="ko-KR" altLang="en-US" dirty="0"/>
              <a:t>개요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FFE7A9D-0655-CAF7-29DF-3C8904EFF699}"/>
              </a:ext>
            </a:extLst>
          </p:cNvPr>
          <p:cNvGrpSpPr/>
          <p:nvPr/>
        </p:nvGrpSpPr>
        <p:grpSpPr>
          <a:xfrm>
            <a:off x="1102877" y="2023318"/>
            <a:ext cx="9986246" cy="4448326"/>
            <a:chOff x="951440" y="1988975"/>
            <a:chExt cx="9986246" cy="44483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494651-6EE8-519F-5C4A-3072DCBA123B}"/>
                </a:ext>
              </a:extLst>
            </p:cNvPr>
            <p:cNvSpPr txBox="1"/>
            <p:nvPr/>
          </p:nvSpPr>
          <p:spPr>
            <a:xfrm>
              <a:off x="953361" y="1988975"/>
              <a:ext cx="99843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indent="-180975" fontAlgn="auto" latinLnBrk="0">
                <a:spcBef>
                  <a:spcPts val="0"/>
                </a:spcBef>
                <a:spcAft>
                  <a:spcPts val="300"/>
                </a:spcAft>
                <a:buFontTx/>
                <a:buChar char="-"/>
              </a:pPr>
              <a:r>
                <a:rPr kumimoji="0"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Platform Admin</a:t>
              </a:r>
              <a:endParaRPr kumimoji="0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A8370A6-981D-08A5-2C49-8D8D84F4B768}"/>
                </a:ext>
              </a:extLst>
            </p:cNvPr>
            <p:cNvSpPr/>
            <p:nvPr/>
          </p:nvSpPr>
          <p:spPr>
            <a:xfrm>
              <a:off x="1249344" y="2281878"/>
              <a:ext cx="1224136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메인 페이지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E095B0C-0D2F-3A29-3811-30D01E02A50B}"/>
                </a:ext>
              </a:extLst>
            </p:cNvPr>
            <p:cNvSpPr/>
            <p:nvPr/>
          </p:nvSpPr>
          <p:spPr>
            <a:xfrm>
              <a:off x="2602906" y="2281878"/>
              <a:ext cx="1224136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플랫폼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17EA39A-DB78-7418-24B9-0DEAE9B652AE}"/>
                </a:ext>
              </a:extLst>
            </p:cNvPr>
            <p:cNvSpPr/>
            <p:nvPr/>
          </p:nvSpPr>
          <p:spPr>
            <a:xfrm>
              <a:off x="3956468" y="2281878"/>
              <a:ext cx="1224136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인프라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96817DB-B149-B08C-EBCB-780CB0D37D4E}"/>
                </a:ext>
              </a:extLst>
            </p:cNvPr>
            <p:cNvSpPr/>
            <p:nvPr/>
          </p:nvSpPr>
          <p:spPr>
            <a:xfrm>
              <a:off x="5310030" y="2281878"/>
              <a:ext cx="2564015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서비스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7812DD6-8D4B-9BDF-80B3-5E1B850B3FBB}"/>
                </a:ext>
              </a:extLst>
            </p:cNvPr>
            <p:cNvSpPr/>
            <p:nvPr/>
          </p:nvSpPr>
          <p:spPr>
            <a:xfrm>
              <a:off x="8003471" y="2281878"/>
              <a:ext cx="1224136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79BBA9C-22E9-AB83-E957-3131CC135FE0}"/>
                </a:ext>
              </a:extLst>
            </p:cNvPr>
            <p:cNvSpPr/>
            <p:nvPr/>
          </p:nvSpPr>
          <p:spPr>
            <a:xfrm>
              <a:off x="9357035" y="2281878"/>
              <a:ext cx="1224136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모니터링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94343CB-0391-198B-B6F9-5EC8262D559F}"/>
                </a:ext>
              </a:extLst>
            </p:cNvPr>
            <p:cNvSpPr/>
            <p:nvPr/>
          </p:nvSpPr>
          <p:spPr>
            <a:xfrm>
              <a:off x="7964037" y="3024751"/>
              <a:ext cx="1224136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환경설정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14C018E-1ADA-D865-B5EC-6D656A6D7829}"/>
                </a:ext>
              </a:extLst>
            </p:cNvPr>
            <p:cNvSpPr/>
            <p:nvPr/>
          </p:nvSpPr>
          <p:spPr>
            <a:xfrm>
              <a:off x="9357035" y="3569330"/>
              <a:ext cx="1224136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인증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7AB495-72B9-104C-F90A-B66DAF0A95FB}"/>
                </a:ext>
              </a:extLst>
            </p:cNvPr>
            <p:cNvSpPr txBox="1"/>
            <p:nvPr/>
          </p:nvSpPr>
          <p:spPr>
            <a:xfrm>
              <a:off x="1251329" y="2556053"/>
              <a:ext cx="12241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통합 대시보드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D88D9A-4F3F-E583-644C-21AEE1649891}"/>
                </a:ext>
              </a:extLst>
            </p:cNvPr>
            <p:cNvSpPr txBox="1"/>
            <p:nvPr/>
          </p:nvSpPr>
          <p:spPr>
            <a:xfrm>
              <a:off x="2605862" y="2556053"/>
              <a:ext cx="1224136" cy="16878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플랫폼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대시보드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〮</a:t>
              </a:r>
              <a:r>
                <a:rPr lang="en-US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8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EdgeZone</a:t>
              </a:r>
              <a:endParaRPr lang="en-US" altLang="ko-KR" sz="8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〮</a:t>
              </a:r>
              <a:r>
                <a:rPr lang="en-US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8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CloudZone</a:t>
              </a:r>
              <a:endParaRPr lang="en-US" altLang="ko-KR" sz="8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엣지존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클라우드존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〮</a:t>
              </a:r>
              <a:r>
                <a:rPr lang="en-US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클러스터</a:t>
              </a:r>
              <a:endParaRPr lang="en-US" altLang="ko-KR" sz="8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〮</a:t>
              </a:r>
              <a:r>
                <a:rPr lang="en-US" altLang="ko-KR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VM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F1F881-B92B-C9B4-E544-6E9A4480D433}"/>
                </a:ext>
              </a:extLst>
            </p:cNvPr>
            <p:cNvSpPr txBox="1"/>
            <p:nvPr/>
          </p:nvSpPr>
          <p:spPr>
            <a:xfrm>
              <a:off x="3955764" y="2557659"/>
              <a:ext cx="1381288" cy="1516184"/>
            </a:xfrm>
            <a:prstGeom prst="rect">
              <a:avLst/>
            </a:prstGeom>
            <a:noFill/>
            <a:ln>
              <a:solidFill>
                <a:schemeClr val="tx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네트워크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로드밸런서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토폴로지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스토리지클래스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en-US" altLang="ko-KR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Ceph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대시보드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스토리지 클래스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ko-KR" sz="8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〮</a:t>
              </a:r>
              <a:r>
                <a:rPr lang="en-US" altLang="ko-KR" sz="8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스토리지 클래스 목록</a:t>
              </a:r>
              <a:endParaRPr lang="en-US" altLang="ko-KR" sz="8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A25452-F211-32A9-BB62-FD016E8D4BEF}"/>
                </a:ext>
              </a:extLst>
            </p:cNvPr>
            <p:cNvSpPr txBox="1"/>
            <p:nvPr/>
          </p:nvSpPr>
          <p:spPr>
            <a:xfrm>
              <a:off x="5311749" y="2551795"/>
              <a:ext cx="1224136" cy="152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워크스페이스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워크스페이스 목록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생성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ko-KR" sz="8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〮</a:t>
              </a:r>
              <a:r>
                <a:rPr lang="en-US" altLang="ko-KR" sz="8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8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목록</a:t>
              </a:r>
              <a:endParaRPr lang="en-US" altLang="ko-KR" sz="8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플랫폼 관리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〮</a:t>
              </a: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플랫폼 목록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05381D-C458-3B8F-B178-A853C29A9B86}"/>
                </a:ext>
              </a:extLst>
            </p:cNvPr>
            <p:cNvSpPr txBox="1"/>
            <p:nvPr/>
          </p:nvSpPr>
          <p:spPr>
            <a:xfrm>
              <a:off x="8007519" y="2560774"/>
              <a:ext cx="12241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목록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F26609-EC21-D527-DB3E-DCE662567FA6}"/>
                </a:ext>
              </a:extLst>
            </p:cNvPr>
            <p:cNvSpPr txBox="1"/>
            <p:nvPr/>
          </p:nvSpPr>
          <p:spPr>
            <a:xfrm>
              <a:off x="9351737" y="2548283"/>
              <a:ext cx="1224136" cy="901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Zone Overview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en-US" altLang="ko-KR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Psysical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Resource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API Server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Scheduler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3B6ABE-AFB3-119A-472F-0E5560782930}"/>
                </a:ext>
              </a:extLst>
            </p:cNvPr>
            <p:cNvSpPr txBox="1"/>
            <p:nvPr/>
          </p:nvSpPr>
          <p:spPr>
            <a:xfrm>
              <a:off x="7964037" y="3289426"/>
              <a:ext cx="1224136" cy="694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Secrets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en-US" altLang="ko-KR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Configmaps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Service Accounts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01A143-DC7F-D922-6B41-A7665E685AEE}"/>
                </a:ext>
              </a:extLst>
            </p:cNvPr>
            <p:cNvSpPr txBox="1"/>
            <p:nvPr/>
          </p:nvSpPr>
          <p:spPr>
            <a:xfrm>
              <a:off x="9351737" y="3846060"/>
              <a:ext cx="12241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인증 목록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4B7045-161E-DE9A-695D-9E67EE4509D5}"/>
                </a:ext>
              </a:extLst>
            </p:cNvPr>
            <p:cNvSpPr txBox="1"/>
            <p:nvPr/>
          </p:nvSpPr>
          <p:spPr>
            <a:xfrm>
              <a:off x="6647041" y="2555529"/>
              <a:ext cx="1224136" cy="163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100"/>
                </a:lnSpc>
              </a:pPr>
              <a:r>
                <a:rPr lang="en-US" altLang="ko-KR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워크로드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디플로이먼트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잡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크론잡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파드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스테이트풀셋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데몬셋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Load YAML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Request Status</a:t>
              </a: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템플릿</a:t>
              </a:r>
              <a:endPara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487183-92E6-3BA8-4D40-4696937F0B58}"/>
                </a:ext>
              </a:extLst>
            </p:cNvPr>
            <p:cNvSpPr txBox="1"/>
            <p:nvPr/>
          </p:nvSpPr>
          <p:spPr>
            <a:xfrm>
              <a:off x="951440" y="4355078"/>
              <a:ext cx="99843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indent="-180975" fontAlgn="auto" latinLnBrk="0">
                <a:spcBef>
                  <a:spcPts val="0"/>
                </a:spcBef>
                <a:spcAft>
                  <a:spcPts val="300"/>
                </a:spcAft>
                <a:buFontTx/>
                <a:buChar char="-"/>
              </a:pPr>
              <a:r>
                <a:rPr kumimoji="0"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Sevice Admin</a:t>
              </a:r>
              <a:endParaRPr kumimoji="0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42143D7-4A73-687B-E939-43F6EA384310}"/>
                </a:ext>
              </a:extLst>
            </p:cNvPr>
            <p:cNvSpPr/>
            <p:nvPr/>
          </p:nvSpPr>
          <p:spPr>
            <a:xfrm>
              <a:off x="2817601" y="4660113"/>
              <a:ext cx="1440000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지도 대시보드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3B97797-5370-418B-FA30-82F0E5FF4886}"/>
                </a:ext>
              </a:extLst>
            </p:cNvPr>
            <p:cNvSpPr/>
            <p:nvPr/>
          </p:nvSpPr>
          <p:spPr>
            <a:xfrm>
              <a:off x="4393184" y="4660113"/>
              <a:ext cx="1440000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워크스페이스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4350828-DDC7-BCD4-2358-25E2B4C3371D}"/>
                </a:ext>
              </a:extLst>
            </p:cNvPr>
            <p:cNvSpPr/>
            <p:nvPr/>
          </p:nvSpPr>
          <p:spPr>
            <a:xfrm>
              <a:off x="5968767" y="4660113"/>
              <a:ext cx="1440000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D38776B-1C5C-0717-ADC5-19F19C13D166}"/>
                </a:ext>
              </a:extLst>
            </p:cNvPr>
            <p:cNvSpPr/>
            <p:nvPr/>
          </p:nvSpPr>
          <p:spPr>
            <a:xfrm>
              <a:off x="7544350" y="4660113"/>
              <a:ext cx="1440000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워크로드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78B5532-453E-FCFC-1A9E-E420D37E9BF8}"/>
                </a:ext>
              </a:extLst>
            </p:cNvPr>
            <p:cNvSpPr/>
            <p:nvPr/>
          </p:nvSpPr>
          <p:spPr>
            <a:xfrm>
              <a:off x="9121914" y="4660113"/>
              <a:ext cx="1440000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볼륨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E142BFA-DA98-DFFE-0308-211A6BB33D4E}"/>
                </a:ext>
              </a:extLst>
            </p:cNvPr>
            <p:cNvSpPr/>
            <p:nvPr/>
          </p:nvSpPr>
          <p:spPr>
            <a:xfrm>
              <a:off x="1242018" y="4660113"/>
              <a:ext cx="1440000" cy="2768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메인 페이지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05B601-F077-F4D3-37BB-1ABACC065D06}"/>
                </a:ext>
              </a:extLst>
            </p:cNvPr>
            <p:cNvSpPr txBox="1"/>
            <p:nvPr/>
          </p:nvSpPr>
          <p:spPr>
            <a:xfrm>
              <a:off x="1242018" y="4932129"/>
              <a:ext cx="1224136" cy="2786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통합 대시보드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CFA72B-387C-4584-2C2A-1479B16D1D42}"/>
                </a:ext>
              </a:extLst>
            </p:cNvPr>
            <p:cNvSpPr txBox="1"/>
            <p:nvPr/>
          </p:nvSpPr>
          <p:spPr>
            <a:xfrm>
              <a:off x="2814501" y="4932129"/>
              <a:ext cx="1224136" cy="2786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Pod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대시보드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1E2A82-BDB8-CC73-A2AD-E3087BD18F26}"/>
                </a:ext>
              </a:extLst>
            </p:cNvPr>
            <p:cNvSpPr txBox="1"/>
            <p:nvPr/>
          </p:nvSpPr>
          <p:spPr>
            <a:xfrm>
              <a:off x="4391634" y="4930999"/>
              <a:ext cx="1224136" cy="4878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워크스페이스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워크스페이스 목록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1584F52-1EBD-BAF1-EA53-087B70C5AF2C}"/>
                </a:ext>
              </a:extLst>
            </p:cNvPr>
            <p:cNvSpPr txBox="1"/>
            <p:nvPr/>
          </p:nvSpPr>
          <p:spPr>
            <a:xfrm>
              <a:off x="5973712" y="4934388"/>
              <a:ext cx="1224136" cy="2786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프로젝트 목록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8CEE9B-D54B-AAA5-D28B-A480B0F962CB}"/>
                </a:ext>
              </a:extLst>
            </p:cNvPr>
            <p:cNvSpPr txBox="1"/>
            <p:nvPr/>
          </p:nvSpPr>
          <p:spPr>
            <a:xfrm>
              <a:off x="7544350" y="4937660"/>
              <a:ext cx="1224136" cy="14996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1100"/>
                </a:lnSpc>
              </a:pPr>
              <a:r>
                <a:rPr lang="en-US" altLang="ko-KR" sz="9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</a:t>
              </a:r>
              <a:r>
                <a:rPr lang="ko-KR" altLang="en-US" sz="9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워크로드</a:t>
              </a:r>
              <a:endPara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디플로이먼트</a:t>
              </a:r>
              <a:endPara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</a:t>
              </a:r>
              <a:endPara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잡</a:t>
              </a:r>
              <a:endPara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크론잡</a:t>
              </a:r>
              <a:endPara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파드</a:t>
              </a:r>
              <a:endPara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스테이트풀셋</a:t>
              </a:r>
              <a:endPara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ko-KR" altLang="en-US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데몬셋</a:t>
              </a:r>
              <a:endPara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Load YAML</a:t>
              </a:r>
            </a:p>
            <a:p>
              <a:pPr>
                <a:lnSpc>
                  <a:spcPts val="1100"/>
                </a:lnSpc>
              </a:pPr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Request Status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7D07A5-05C4-8B4D-AD5C-5682B0A89650}"/>
                </a:ext>
              </a:extLst>
            </p:cNvPr>
            <p:cNvSpPr txBox="1"/>
            <p:nvPr/>
          </p:nvSpPr>
          <p:spPr>
            <a:xfrm>
              <a:off x="9121914" y="4930999"/>
              <a:ext cx="1277900" cy="6941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클레임 관리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볼륨 관리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〮 스토리지 클래스 관리</a:t>
              </a:r>
            </a:p>
          </p:txBody>
        </p:sp>
      </p:grp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FCD004E7-AD7D-D066-FAF2-C3423F074641}"/>
              </a:ext>
            </a:extLst>
          </p:cNvPr>
          <p:cNvSpPr txBox="1">
            <a:spLocks/>
          </p:cNvSpPr>
          <p:nvPr/>
        </p:nvSpPr>
        <p:spPr bwMode="auto">
          <a:xfrm>
            <a:off x="587212" y="1274367"/>
            <a:ext cx="11492656" cy="51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GM-Tool 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주요 기능 소개</a:t>
            </a:r>
            <a:endParaRPr lang="ko-KR" altLang="en-US" dirty="0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12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GM-Tool </a:t>
            </a:r>
            <a:r>
              <a:rPr lang="ko-KR" altLang="en-US" dirty="0"/>
              <a:t>고도화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45C5B-70D2-C5A8-046D-5E0A7C4A7CAB}"/>
              </a:ext>
            </a:extLst>
          </p:cNvPr>
          <p:cNvSpPr/>
          <p:nvPr/>
        </p:nvSpPr>
        <p:spPr>
          <a:xfrm>
            <a:off x="335360" y="1143415"/>
            <a:ext cx="11596945" cy="15019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959FF64-3065-4E8D-DE22-CE8241B9BD2B}"/>
              </a:ext>
            </a:extLst>
          </p:cNvPr>
          <p:cNvSpPr txBox="1">
            <a:spLocks/>
          </p:cNvSpPr>
          <p:nvPr/>
        </p:nvSpPr>
        <p:spPr bwMode="auto">
          <a:xfrm>
            <a:off x="587212" y="1341264"/>
            <a:ext cx="11492656" cy="110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Dark Mode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로 변경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배경을 어둡게 하여사용자의 시각적 피로감 감소에 기여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콘텐츠가 부각되어 사용자의 집중도 향상에 기여  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62CE46-63E1-F7B5-9B01-6504123441DD}"/>
              </a:ext>
            </a:extLst>
          </p:cNvPr>
          <p:cNvGrpSpPr/>
          <p:nvPr/>
        </p:nvGrpSpPr>
        <p:grpSpPr>
          <a:xfrm>
            <a:off x="335361" y="2901377"/>
            <a:ext cx="4625536" cy="3369431"/>
            <a:chOff x="335361" y="2901377"/>
            <a:chExt cx="4625536" cy="336943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C00A4AE-1D03-5137-51DE-4E7015F0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61" y="2901377"/>
              <a:ext cx="3077636" cy="1617946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E386B64-071C-D345-4C83-BCD6AB18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3263" y="3611078"/>
              <a:ext cx="3077634" cy="1618121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961CC20-493F-A74F-F776-D3E98A875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827" y="4653136"/>
              <a:ext cx="3077634" cy="1617672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A685DC-1252-3E7F-0C76-FD1C3359B7D3}"/>
              </a:ext>
            </a:extLst>
          </p:cNvPr>
          <p:cNvGrpSpPr/>
          <p:nvPr/>
        </p:nvGrpSpPr>
        <p:grpSpPr>
          <a:xfrm>
            <a:off x="6215311" y="2901377"/>
            <a:ext cx="5713337" cy="3369431"/>
            <a:chOff x="6215311" y="2901377"/>
            <a:chExt cx="5713337" cy="33694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92011B1-3CC4-D034-C8A7-98ECAB8B9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5311" y="2901377"/>
              <a:ext cx="3566953" cy="188204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7A04AA-4A9F-E892-8EA9-91FB5EEDF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1696" y="3577229"/>
              <a:ext cx="3566952" cy="188204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B8D3BBB-520D-EC56-0107-A962FCA33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0348" y="4367560"/>
              <a:ext cx="3566952" cy="1903248"/>
            </a:xfrm>
            <a:prstGeom prst="rect">
              <a:avLst/>
            </a:prstGeom>
          </p:spPr>
        </p:pic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232DA19-E2AC-8504-0FE3-1F73FFA45FC3}"/>
              </a:ext>
            </a:extLst>
          </p:cNvPr>
          <p:cNvSpPr/>
          <p:nvPr/>
        </p:nvSpPr>
        <p:spPr>
          <a:xfrm>
            <a:off x="5350064" y="4288468"/>
            <a:ext cx="513848" cy="595248"/>
          </a:xfrm>
          <a:prstGeom prst="rightArrow">
            <a:avLst/>
          </a:prstGeom>
          <a:solidFill>
            <a:srgbClr val="35425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026AA-6A0F-13F0-0D01-5E2E44687658}"/>
              </a:ext>
            </a:extLst>
          </p:cNvPr>
          <p:cNvSpPr txBox="1"/>
          <p:nvPr/>
        </p:nvSpPr>
        <p:spPr>
          <a:xfrm>
            <a:off x="1820037" y="643618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v1.0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Release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F71D6-C9F2-67EF-2EE1-C987AE479E24}"/>
              </a:ext>
            </a:extLst>
          </p:cNvPr>
          <p:cNvSpPr txBox="1"/>
          <p:nvPr/>
        </p:nvSpPr>
        <p:spPr>
          <a:xfrm>
            <a:off x="8243887" y="643618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v2.5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Release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451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GM-Tool </a:t>
            </a:r>
            <a:r>
              <a:rPr lang="ko-KR" altLang="en-US" dirty="0"/>
              <a:t>고도화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44038C-FD5E-B77D-D472-F81853230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1"/>
          <a:stretch/>
        </p:blipFill>
        <p:spPr>
          <a:xfrm>
            <a:off x="6566510" y="3056179"/>
            <a:ext cx="5256584" cy="27589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345C5B-70D2-C5A8-046D-5E0A7C4A7CAB}"/>
              </a:ext>
            </a:extLst>
          </p:cNvPr>
          <p:cNvSpPr/>
          <p:nvPr/>
        </p:nvSpPr>
        <p:spPr>
          <a:xfrm>
            <a:off x="335360" y="1143415"/>
            <a:ext cx="11596945" cy="15019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959FF64-3065-4E8D-DE22-CE8241B9BD2B}"/>
              </a:ext>
            </a:extLst>
          </p:cNvPr>
          <p:cNvSpPr txBox="1">
            <a:spLocks/>
          </p:cNvSpPr>
          <p:nvPr/>
        </p:nvSpPr>
        <p:spPr bwMode="auto">
          <a:xfrm>
            <a:off x="587212" y="1335018"/>
            <a:ext cx="11492656" cy="111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로그인 디자인 변경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latin typeface="맑은 고딕" panose="020B0503020000020004" pitchFamily="50" charset="-127"/>
              </a:rPr>
              <a:t>로그인 화면을 오른쪽으로 이동하여 사용자의 가독성 향상에 기여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 err="1">
                <a:ln>
                  <a:solidFill>
                    <a:srgbClr val="5CAFF6">
                      <a:alpha val="0"/>
                    </a:srgbClr>
                  </a:solidFill>
                </a:ln>
                <a:latin typeface="맑은 고딕" panose="020B0503020000020004" pitchFamily="50" charset="-127"/>
              </a:rPr>
              <a:t>Gedge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latin typeface="맑은 고딕" panose="020B0503020000020004" pitchFamily="50" charset="-127"/>
              </a:rPr>
              <a:t>로고와 제목을 삽입하여 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latin typeface="맑은 고딕" panose="020B0503020000020004" pitchFamily="50" charset="-127"/>
              </a:rPr>
              <a:t>Platform Identity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latin typeface="맑은 고딕" panose="020B0503020000020004" pitchFamily="50" charset="-127"/>
              </a:rPr>
              <a:t>를 명확하게 표현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  <a:latin typeface="맑은 고딕" panose="020B0503020000020004" pitchFamily="50" charset="-127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EBE1CADF-4DAC-E3C4-F3DC-D4E51247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3056179"/>
            <a:ext cx="5256584" cy="2758930"/>
          </a:xfrm>
          <a:prstGeom prst="rect">
            <a:avLst/>
          </a:prstGeom>
          <a:noFill/>
          <a:ln w="6350" cap="rnd">
            <a:solidFill>
              <a:schemeClr val="tx1"/>
            </a:solidFill>
            <a:prstDash val="solid"/>
            <a:miter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AF8C0-E778-2629-3306-88107EEC8A30}"/>
              </a:ext>
            </a:extLst>
          </p:cNvPr>
          <p:cNvSpPr txBox="1"/>
          <p:nvPr/>
        </p:nvSpPr>
        <p:spPr>
          <a:xfrm>
            <a:off x="2135560" y="594890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전 로그인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2B71D-0CAF-A92E-3348-D6A5A6D2807C}"/>
              </a:ext>
            </a:extLst>
          </p:cNvPr>
          <p:cNvSpPr txBox="1"/>
          <p:nvPr/>
        </p:nvSpPr>
        <p:spPr>
          <a:xfrm>
            <a:off x="8400258" y="594890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후 로그인 화면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A1B6E72-DAE7-6E33-E0C4-AD8077B0D27D}"/>
              </a:ext>
            </a:extLst>
          </p:cNvPr>
          <p:cNvSpPr/>
          <p:nvPr/>
        </p:nvSpPr>
        <p:spPr>
          <a:xfrm>
            <a:off x="5839076" y="4138020"/>
            <a:ext cx="513848" cy="595248"/>
          </a:xfrm>
          <a:prstGeom prst="rightArrow">
            <a:avLst/>
          </a:prstGeom>
          <a:solidFill>
            <a:srgbClr val="35425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4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0BDCB23-F997-4E54-9AD7-DB3C25680F1E}"/>
              </a:ext>
            </a:extLst>
          </p:cNvPr>
          <p:cNvGrpSpPr/>
          <p:nvPr/>
        </p:nvGrpSpPr>
        <p:grpSpPr>
          <a:xfrm>
            <a:off x="498598" y="42191"/>
            <a:ext cx="11509579" cy="1028017"/>
            <a:chOff x="75608" y="2052334"/>
            <a:chExt cx="11509579" cy="11944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75608" y="2052334"/>
              <a:ext cx="11509579" cy="1194430"/>
              <a:chOff x="1100466" y="1216983"/>
              <a:chExt cx="7640698" cy="88295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889975" y="1322770"/>
                <a:ext cx="6851189" cy="777165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3200" b="1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GEdge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32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플랫폼 내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GM-Tool/GM-Center</a:t>
                </a:r>
                <a:r>
                  <a:rPr lang="ko-KR" altLang="en-US" sz="32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의 포지셔닝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00466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endParaRPr lang="ko-KR" altLang="en-US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8711829" y="2195032"/>
              <a:ext cx="2711623" cy="105173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7E36838-B1A7-4ED8-8E32-D7460C64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3" y="230510"/>
            <a:ext cx="1548578" cy="95314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C325D3-699C-EFFF-3E6F-2A810E44E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464" y="1371974"/>
            <a:ext cx="9985039" cy="541197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250628F-44DE-26E0-F852-9ED5308DF75D}"/>
              </a:ext>
            </a:extLst>
          </p:cNvPr>
          <p:cNvSpPr/>
          <p:nvPr/>
        </p:nvSpPr>
        <p:spPr>
          <a:xfrm>
            <a:off x="2855640" y="1721952"/>
            <a:ext cx="6984776" cy="1787160"/>
          </a:xfrm>
          <a:prstGeom prst="roundRect">
            <a:avLst>
              <a:gd name="adj" fmla="val 6008"/>
            </a:avLst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7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GM-Tool </a:t>
            </a:r>
            <a:r>
              <a:rPr lang="ko-KR" altLang="en-US" dirty="0"/>
              <a:t>고도화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45C5B-70D2-C5A8-046D-5E0A7C4A7CAB}"/>
              </a:ext>
            </a:extLst>
          </p:cNvPr>
          <p:cNvSpPr/>
          <p:nvPr/>
        </p:nvSpPr>
        <p:spPr>
          <a:xfrm>
            <a:off x="335360" y="1143415"/>
            <a:ext cx="11596945" cy="15019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959FF64-3065-4E8D-DE22-CE8241B9BD2B}"/>
              </a:ext>
            </a:extLst>
          </p:cNvPr>
          <p:cNvSpPr txBox="1">
            <a:spLocks/>
          </p:cNvSpPr>
          <p:nvPr/>
        </p:nvSpPr>
        <p:spPr bwMode="auto">
          <a:xfrm>
            <a:off x="587212" y="1306418"/>
            <a:ext cx="11492656" cy="1175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대시보드 추가</a:t>
            </a:r>
          </a:p>
          <a:p>
            <a:pPr lvl="1"/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Platform Admin / Service Admin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각각 추가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핵심적인 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Resource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를 한 눈에 파악할 수 있게 구성 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F6F9FA-70FE-247E-11E0-38BA80F2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056772"/>
            <a:ext cx="5638842" cy="31085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91E0B4-52CA-0649-5377-06115085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079" y="3056772"/>
            <a:ext cx="5633226" cy="310853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EA8400-3283-F9A1-4371-A7C663B92077}"/>
              </a:ext>
            </a:extLst>
          </p:cNvPr>
          <p:cNvSpPr txBox="1"/>
          <p:nvPr/>
        </p:nvSpPr>
        <p:spPr>
          <a:xfrm>
            <a:off x="2170225" y="6299691"/>
            <a:ext cx="196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Platform Admin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2A0DD-70BA-8013-2620-7AC750DA4F5B}"/>
              </a:ext>
            </a:extLst>
          </p:cNvPr>
          <p:cNvSpPr txBox="1"/>
          <p:nvPr/>
        </p:nvSpPr>
        <p:spPr>
          <a:xfrm>
            <a:off x="8279796" y="6294512"/>
            <a:ext cx="1969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Service Admin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</a:t>
            </a:r>
          </a:p>
        </p:txBody>
      </p:sp>
    </p:spTree>
    <p:extLst>
      <p:ext uri="{BB962C8B-B14F-4D97-AF65-F5344CB8AC3E}">
        <p14:creationId xmlns:p14="http://schemas.microsoft.com/office/powerpoint/2010/main" val="223900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GM-Tool </a:t>
            </a:r>
            <a:r>
              <a:rPr lang="ko-KR" altLang="en-US" dirty="0"/>
              <a:t>고도화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45C5B-70D2-C5A8-046D-5E0A7C4A7CAB}"/>
              </a:ext>
            </a:extLst>
          </p:cNvPr>
          <p:cNvSpPr/>
          <p:nvPr/>
        </p:nvSpPr>
        <p:spPr>
          <a:xfrm>
            <a:off x="335360" y="1143415"/>
            <a:ext cx="11596945" cy="15019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959FF64-3065-4E8D-DE22-CE8241B9BD2B}"/>
              </a:ext>
            </a:extLst>
          </p:cNvPr>
          <p:cNvSpPr txBox="1">
            <a:spLocks/>
          </p:cNvSpPr>
          <p:nvPr/>
        </p:nvSpPr>
        <p:spPr bwMode="auto">
          <a:xfrm>
            <a:off x="587212" y="1342422"/>
            <a:ext cx="11492656" cy="110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플랫폼 대시보드 추가</a:t>
            </a:r>
          </a:p>
          <a:p>
            <a:pPr lvl="1"/>
            <a:r>
              <a:rPr lang="en-US" altLang="ko-KR" dirty="0" err="1">
                <a:ln>
                  <a:solidFill>
                    <a:srgbClr val="5CAFF6">
                      <a:alpha val="0"/>
                    </a:srgbClr>
                  </a:solidFill>
                </a:ln>
              </a:rPr>
              <a:t>EdgeZone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/ </a:t>
            </a:r>
            <a:r>
              <a:rPr lang="en-US" altLang="ko-KR" dirty="0" err="1">
                <a:ln>
                  <a:solidFill>
                    <a:srgbClr val="5CAFF6">
                      <a:alpha val="0"/>
                    </a:srgbClr>
                  </a:solidFill>
                </a:ln>
              </a:rPr>
              <a:t>CloudZone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각각 추가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핵심적인 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Resource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를 한 눈에 파악할 수 있게 구성 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74C5F-0725-3FB9-3FFE-6DA715C6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056772"/>
            <a:ext cx="5638842" cy="3108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D98EAF-862D-0C7D-EA0F-7FE88A6AA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62" y="3056771"/>
            <a:ext cx="5638843" cy="3108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A0271-640B-BD12-85EC-EBF0AF74414D}"/>
              </a:ext>
            </a:extLst>
          </p:cNvPr>
          <p:cNvSpPr txBox="1"/>
          <p:nvPr/>
        </p:nvSpPr>
        <p:spPr>
          <a:xfrm>
            <a:off x="2326689" y="629768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EdgeZone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1E4FB-B059-9F46-2560-376AEC01B31F}"/>
              </a:ext>
            </a:extLst>
          </p:cNvPr>
          <p:cNvSpPr txBox="1"/>
          <p:nvPr/>
        </p:nvSpPr>
        <p:spPr>
          <a:xfrm>
            <a:off x="8436260" y="6294156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CloudZone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</a:t>
            </a:r>
          </a:p>
        </p:txBody>
      </p:sp>
    </p:spTree>
    <p:extLst>
      <p:ext uri="{BB962C8B-B14F-4D97-AF65-F5344CB8AC3E}">
        <p14:creationId xmlns:p14="http://schemas.microsoft.com/office/powerpoint/2010/main" val="244134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GM-Tool </a:t>
            </a:r>
            <a:r>
              <a:rPr lang="ko-KR" altLang="en-US" dirty="0"/>
              <a:t>고도화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45C5B-70D2-C5A8-046D-5E0A7C4A7CAB}"/>
              </a:ext>
            </a:extLst>
          </p:cNvPr>
          <p:cNvSpPr/>
          <p:nvPr/>
        </p:nvSpPr>
        <p:spPr>
          <a:xfrm>
            <a:off x="335360" y="1143415"/>
            <a:ext cx="11596945" cy="15019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959FF64-3065-4E8D-DE22-CE8241B9BD2B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46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 err="1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StorageClass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</a:t>
            </a:r>
            <a:r>
              <a:rPr lang="en-US" altLang="ko-KR" dirty="0" err="1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Ceph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대시보드 추가</a:t>
            </a: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핵심적인 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Resource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를 한 눈에 파악할 수 있게 구성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Monitoring</a:t>
            </a:r>
            <a:r>
              <a:rPr lang="ko-KR" altLang="en-US" sz="2000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대시보드 수정 및 추가</a:t>
            </a:r>
            <a:endParaRPr lang="en-US" altLang="ko-KR" sz="2000" dirty="0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  <a:p>
            <a:pPr lvl="1"/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Zone Overview / </a:t>
            </a:r>
            <a:r>
              <a:rPr lang="en-US" altLang="ko-KR" dirty="0" err="1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Psysical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Resource / API Server / Scheduler</a:t>
            </a:r>
          </a:p>
          <a:p>
            <a:pPr marL="457200" marR="0" lvl="1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solidFill>
                  <a:srgbClr val="5CAFF6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굴림" charset="-127"/>
              <a:ea typeface="굴림" charset="-127"/>
              <a:cs typeface="+mn-cs"/>
              <a:sym typeface="Arial"/>
            </a:endParaRPr>
          </a:p>
          <a:p>
            <a:pPr>
              <a:lnSpc>
                <a:spcPct val="110000"/>
              </a:lnSpc>
            </a:pPr>
            <a:endParaRPr lang="ko-KR" altLang="en-US" dirty="0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59B1F8-6853-3221-6C21-282C3221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056772"/>
            <a:ext cx="5638842" cy="3108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E8255A-5C5D-8F58-D4DB-6477CDCDC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30" y="3056772"/>
            <a:ext cx="5638842" cy="31142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0CAF86-1B79-4E99-CCEA-A908096A6B5B}"/>
              </a:ext>
            </a:extLst>
          </p:cNvPr>
          <p:cNvSpPr txBox="1"/>
          <p:nvPr/>
        </p:nvSpPr>
        <p:spPr>
          <a:xfrm>
            <a:off x="1983981" y="6299691"/>
            <a:ext cx="2341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StorageClass Ceph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6ED64-505D-5154-DB19-2BA93659C4A7}"/>
              </a:ext>
            </a:extLst>
          </p:cNvPr>
          <p:cNvSpPr txBox="1"/>
          <p:nvPr/>
        </p:nvSpPr>
        <p:spPr>
          <a:xfrm>
            <a:off x="8228619" y="6300204"/>
            <a:ext cx="174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Monitoring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</a:t>
            </a:r>
          </a:p>
        </p:txBody>
      </p:sp>
    </p:spTree>
    <p:extLst>
      <p:ext uri="{BB962C8B-B14F-4D97-AF65-F5344CB8AC3E}">
        <p14:creationId xmlns:p14="http://schemas.microsoft.com/office/powerpoint/2010/main" val="4122356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GM-Tool </a:t>
            </a:r>
            <a:r>
              <a:rPr lang="ko-KR" altLang="en-US" dirty="0"/>
              <a:t>고도화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45C5B-70D2-C5A8-046D-5E0A7C4A7CAB}"/>
              </a:ext>
            </a:extLst>
          </p:cNvPr>
          <p:cNvSpPr/>
          <p:nvPr/>
        </p:nvSpPr>
        <p:spPr>
          <a:xfrm>
            <a:off x="335360" y="1143415"/>
            <a:ext cx="11596945" cy="15019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959FF64-3065-4E8D-DE22-CE8241B9BD2B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46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클라우드존 클러스터 관리</a:t>
            </a:r>
            <a:endParaRPr lang="ko-KR" altLang="en-US" dirty="0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  <a:p>
            <a:pPr lvl="1"/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클러스터 등록 및 삭제</a:t>
            </a:r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, 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상세 정보 등 표시</a:t>
            </a:r>
            <a:endParaRPr lang="en-US" altLang="ko-KR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  <a:p>
            <a:pPr>
              <a:lnSpc>
                <a:spcPct val="110000"/>
              </a:lnSpc>
            </a:pP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클라우드존 </a:t>
            </a:r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VM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관리</a:t>
            </a:r>
          </a:p>
          <a:p>
            <a:pPr lvl="1"/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VM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등록 및 삭제</a:t>
            </a:r>
            <a:r>
              <a:rPr lang="en-US" altLang="ko-KR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, </a:t>
            </a:r>
            <a:r>
              <a:rPr lang="ko-KR" altLang="en-US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상세 정보 등 표시</a:t>
            </a:r>
            <a:endParaRPr kumimoji="1" lang="en-US" altLang="ko-KR" sz="1800" b="0" i="0" u="none" strike="noStrike" kern="1200" cap="none" spc="0" normalizeH="0" baseline="0" noProof="0" dirty="0">
              <a:ln>
                <a:solidFill>
                  <a:srgbClr val="5CAFF6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굴림" charset="-127"/>
              <a:ea typeface="굴림" charset="-127"/>
              <a:cs typeface="+mn-cs"/>
              <a:sym typeface="Arial"/>
            </a:endParaRPr>
          </a:p>
          <a:p>
            <a:pPr>
              <a:lnSpc>
                <a:spcPct val="110000"/>
              </a:lnSpc>
            </a:pPr>
            <a:endParaRPr lang="ko-KR" altLang="en-US" dirty="0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59B1F8-6853-3221-6C21-282C32218B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3121013"/>
            <a:ext cx="5638842" cy="2980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0CAF86-1B79-4E99-CCEA-A908096A6B5B}"/>
              </a:ext>
            </a:extLst>
          </p:cNvPr>
          <p:cNvSpPr txBox="1"/>
          <p:nvPr/>
        </p:nvSpPr>
        <p:spPr>
          <a:xfrm>
            <a:off x="1983981" y="6299691"/>
            <a:ext cx="2341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클러스터 관리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6ED64-505D-5154-DB19-2BA93659C4A7}"/>
              </a:ext>
            </a:extLst>
          </p:cNvPr>
          <p:cNvSpPr txBox="1"/>
          <p:nvPr/>
        </p:nvSpPr>
        <p:spPr>
          <a:xfrm>
            <a:off x="8228619" y="6300204"/>
            <a:ext cx="174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VM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7EC3AA-88B1-08DF-9666-8AA460FD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30" y="3128044"/>
            <a:ext cx="5638842" cy="297165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511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향후 계획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247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/>
              <a:t>차년도 개발 내용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47E7D0-A459-11A9-21D8-40CD6E9EDCEE}"/>
              </a:ext>
            </a:extLst>
          </p:cNvPr>
          <p:cNvSpPr/>
          <p:nvPr/>
        </p:nvSpPr>
        <p:spPr>
          <a:xfrm>
            <a:off x="335360" y="1143415"/>
            <a:ext cx="11596945" cy="15019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44725977-4407-2339-AA40-BBEECBF1A50A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46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GM-Center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&amp;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GM-Tool V3.0</a:t>
            </a: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연동 가능한 퍼블릭 클라우드 확장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소프트웨어 운영 관리를 위한 편의성 기능 확장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  <a:p>
            <a:pPr lvl="1"/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플랫폼 기능 안정화 및 최적화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B7F8EB-12F8-971B-D907-8A34975A14EA}"/>
              </a:ext>
            </a:extLst>
          </p:cNvPr>
          <p:cNvGrpSpPr/>
          <p:nvPr/>
        </p:nvGrpSpPr>
        <p:grpSpPr>
          <a:xfrm>
            <a:off x="671682" y="2833049"/>
            <a:ext cx="4854983" cy="881717"/>
            <a:chOff x="640913" y="2877266"/>
            <a:chExt cx="4854983" cy="881717"/>
          </a:xfrm>
        </p:grpSpPr>
        <p:sp>
          <p:nvSpPr>
            <p:cNvPr id="28" name="그래픽 4">
              <a:extLst>
                <a:ext uri="{FF2B5EF4-FFF2-40B4-BE49-F238E27FC236}">
                  <a16:creationId xmlns:a16="http://schemas.microsoft.com/office/drawing/2014/main" id="{28D19D93-C070-0EE3-385D-2315C76316E0}"/>
                </a:ext>
              </a:extLst>
            </p:cNvPr>
            <p:cNvSpPr/>
            <p:nvPr/>
          </p:nvSpPr>
          <p:spPr>
            <a:xfrm>
              <a:off x="640913" y="2877266"/>
              <a:ext cx="4854983" cy="881717"/>
            </a:xfrm>
            <a:custGeom>
              <a:avLst/>
              <a:gdLst>
                <a:gd name="connsiteX0" fmla="*/ 623888 w 1592579"/>
                <a:gd name="connsiteY0" fmla="*/ 1068705 h 1262062"/>
                <a:gd name="connsiteX1" fmla="*/ 1176338 w 1592579"/>
                <a:gd name="connsiteY1" fmla="*/ 1068705 h 1262062"/>
                <a:gd name="connsiteX2" fmla="*/ 1176338 w 1592579"/>
                <a:gd name="connsiteY2" fmla="*/ 1262063 h 1262062"/>
                <a:gd name="connsiteX3" fmla="*/ 1592580 w 1592579"/>
                <a:gd name="connsiteY3" fmla="*/ 641985 h 1262062"/>
                <a:gd name="connsiteX4" fmla="*/ 1176338 w 1592579"/>
                <a:gd name="connsiteY4" fmla="*/ 0 h 1262062"/>
                <a:gd name="connsiteX5" fmla="*/ 1176338 w 1592579"/>
                <a:gd name="connsiteY5" fmla="*/ 192405 h 1262062"/>
                <a:gd name="connsiteX6" fmla="*/ 492443 w 1592579"/>
                <a:gd name="connsiteY6" fmla="*/ 192405 h 1262062"/>
                <a:gd name="connsiteX7" fmla="*/ 492443 w 1592579"/>
                <a:gd name="connsiteY7" fmla="*/ 1068705 h 1262062"/>
                <a:gd name="connsiteX8" fmla="*/ 0 w 1592579"/>
                <a:gd name="connsiteY8" fmla="*/ 1068705 h 1262062"/>
                <a:gd name="connsiteX9" fmla="*/ 0 w 1592579"/>
                <a:gd name="connsiteY9" fmla="*/ 192405 h 1262062"/>
                <a:gd name="connsiteX10" fmla="*/ 367665 w 1592579"/>
                <a:gd name="connsiteY10" fmla="*/ 192405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2579" h="1262062">
                  <a:moveTo>
                    <a:pt x="623888" y="1068705"/>
                  </a:moveTo>
                  <a:lnTo>
                    <a:pt x="1176338" y="1068705"/>
                  </a:lnTo>
                  <a:lnTo>
                    <a:pt x="1176338" y="1262063"/>
                  </a:lnTo>
                  <a:lnTo>
                    <a:pt x="1592580" y="641985"/>
                  </a:lnTo>
                  <a:lnTo>
                    <a:pt x="1176338" y="0"/>
                  </a:lnTo>
                  <a:lnTo>
                    <a:pt x="1176338" y="192405"/>
                  </a:lnTo>
                  <a:lnTo>
                    <a:pt x="492443" y="192405"/>
                  </a:lnTo>
                  <a:lnTo>
                    <a:pt x="492443" y="1068705"/>
                  </a:lnTo>
                  <a:lnTo>
                    <a:pt x="0" y="1068705"/>
                  </a:lnTo>
                  <a:lnTo>
                    <a:pt x="0" y="192405"/>
                  </a:lnTo>
                  <a:lnTo>
                    <a:pt x="367665" y="192405"/>
                  </a:lnTo>
                </a:path>
              </a:pathLst>
            </a:custGeom>
            <a:noFill/>
            <a:ln w="63500" cap="rnd">
              <a:solidFill>
                <a:srgbClr val="FB6A5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DA16D4-4D8F-E680-FB43-51FE994C5EA6}"/>
                </a:ext>
              </a:extLst>
            </p:cNvPr>
            <p:cNvSpPr txBox="1"/>
            <p:nvPr/>
          </p:nvSpPr>
          <p:spPr>
            <a:xfrm>
              <a:off x="2383049" y="3225791"/>
              <a:ext cx="26602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n>
                    <a:solidFill>
                      <a:srgbClr val="78808D">
                        <a:alpha val="0"/>
                      </a:srgbClr>
                    </a:solidFill>
                  </a:ln>
                  <a:solidFill>
                    <a:srgbClr val="24292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인프라 및 서비스 운영 관리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E5E815-A2EB-8E22-E816-F10A903DB4CE}"/>
                </a:ext>
              </a:extLst>
            </p:cNvPr>
            <p:cNvSpPr txBox="1"/>
            <p:nvPr/>
          </p:nvSpPr>
          <p:spPr>
            <a:xfrm>
              <a:off x="825309" y="3102681"/>
              <a:ext cx="769084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algn="ctr">
                <a:defRPr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800" b="1" dirty="0">
                  <a:solidFill>
                    <a:srgbClr val="FB6A5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V2.5</a:t>
              </a:r>
              <a:endParaRPr lang="ko-KR" altLang="en-US" sz="2800" b="1" dirty="0">
                <a:solidFill>
                  <a:srgbClr val="FB6A5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C229C8-B51E-2DDE-8E3F-A168333197DC}"/>
              </a:ext>
            </a:extLst>
          </p:cNvPr>
          <p:cNvGrpSpPr/>
          <p:nvPr/>
        </p:nvGrpSpPr>
        <p:grpSpPr>
          <a:xfrm>
            <a:off x="6383983" y="2833049"/>
            <a:ext cx="4854983" cy="881717"/>
            <a:chOff x="6502751" y="2833049"/>
            <a:chExt cx="4854983" cy="881717"/>
          </a:xfrm>
        </p:grpSpPr>
        <p:sp>
          <p:nvSpPr>
            <p:cNvPr id="38" name="그래픽 4">
              <a:extLst>
                <a:ext uri="{FF2B5EF4-FFF2-40B4-BE49-F238E27FC236}">
                  <a16:creationId xmlns:a16="http://schemas.microsoft.com/office/drawing/2014/main" id="{D510621D-63F6-F433-4792-308814B94146}"/>
                </a:ext>
              </a:extLst>
            </p:cNvPr>
            <p:cNvSpPr/>
            <p:nvPr/>
          </p:nvSpPr>
          <p:spPr>
            <a:xfrm>
              <a:off x="6502751" y="2833049"/>
              <a:ext cx="4854983" cy="881717"/>
            </a:xfrm>
            <a:custGeom>
              <a:avLst/>
              <a:gdLst>
                <a:gd name="connsiteX0" fmla="*/ 623888 w 1592579"/>
                <a:gd name="connsiteY0" fmla="*/ 1068705 h 1262062"/>
                <a:gd name="connsiteX1" fmla="*/ 1176338 w 1592579"/>
                <a:gd name="connsiteY1" fmla="*/ 1068705 h 1262062"/>
                <a:gd name="connsiteX2" fmla="*/ 1176338 w 1592579"/>
                <a:gd name="connsiteY2" fmla="*/ 1262063 h 1262062"/>
                <a:gd name="connsiteX3" fmla="*/ 1592580 w 1592579"/>
                <a:gd name="connsiteY3" fmla="*/ 641985 h 1262062"/>
                <a:gd name="connsiteX4" fmla="*/ 1176338 w 1592579"/>
                <a:gd name="connsiteY4" fmla="*/ 0 h 1262062"/>
                <a:gd name="connsiteX5" fmla="*/ 1176338 w 1592579"/>
                <a:gd name="connsiteY5" fmla="*/ 192405 h 1262062"/>
                <a:gd name="connsiteX6" fmla="*/ 492443 w 1592579"/>
                <a:gd name="connsiteY6" fmla="*/ 192405 h 1262062"/>
                <a:gd name="connsiteX7" fmla="*/ 492443 w 1592579"/>
                <a:gd name="connsiteY7" fmla="*/ 1068705 h 1262062"/>
                <a:gd name="connsiteX8" fmla="*/ 0 w 1592579"/>
                <a:gd name="connsiteY8" fmla="*/ 1068705 h 1262062"/>
                <a:gd name="connsiteX9" fmla="*/ 0 w 1592579"/>
                <a:gd name="connsiteY9" fmla="*/ 192405 h 1262062"/>
                <a:gd name="connsiteX10" fmla="*/ 367665 w 1592579"/>
                <a:gd name="connsiteY10" fmla="*/ 192405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2579" h="1262062">
                  <a:moveTo>
                    <a:pt x="623888" y="1068705"/>
                  </a:moveTo>
                  <a:lnTo>
                    <a:pt x="1176338" y="1068705"/>
                  </a:lnTo>
                  <a:lnTo>
                    <a:pt x="1176338" y="1262063"/>
                  </a:lnTo>
                  <a:lnTo>
                    <a:pt x="1592580" y="641985"/>
                  </a:lnTo>
                  <a:lnTo>
                    <a:pt x="1176338" y="0"/>
                  </a:lnTo>
                  <a:lnTo>
                    <a:pt x="1176338" y="192405"/>
                  </a:lnTo>
                  <a:lnTo>
                    <a:pt x="492443" y="192405"/>
                  </a:lnTo>
                  <a:lnTo>
                    <a:pt x="492443" y="1068705"/>
                  </a:lnTo>
                  <a:lnTo>
                    <a:pt x="0" y="1068705"/>
                  </a:lnTo>
                  <a:lnTo>
                    <a:pt x="0" y="192405"/>
                  </a:lnTo>
                  <a:lnTo>
                    <a:pt x="367665" y="192405"/>
                  </a:lnTo>
                </a:path>
              </a:pathLst>
            </a:custGeom>
            <a:noFill/>
            <a:ln w="63500" cap="rnd">
              <a:solidFill>
                <a:srgbClr val="77C8A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855050-0971-4763-9352-526818DA154B}"/>
                </a:ext>
              </a:extLst>
            </p:cNvPr>
            <p:cNvSpPr txBox="1"/>
            <p:nvPr/>
          </p:nvSpPr>
          <p:spPr>
            <a:xfrm>
              <a:off x="8244887" y="3181574"/>
              <a:ext cx="26602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n>
                    <a:solidFill>
                      <a:srgbClr val="78808D">
                        <a:alpha val="0"/>
                      </a:srgbClr>
                    </a:solidFill>
                  </a:ln>
                  <a:solidFill>
                    <a:srgbClr val="24292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 고도화 및 안정화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AB5942C-7DB4-6F7A-F732-D07DFE053FFB}"/>
                </a:ext>
              </a:extLst>
            </p:cNvPr>
            <p:cNvSpPr/>
            <p:nvPr/>
          </p:nvSpPr>
          <p:spPr>
            <a:xfrm>
              <a:off x="7575234" y="2881542"/>
              <a:ext cx="183550" cy="183550"/>
            </a:xfrm>
            <a:prstGeom prst="ellipse">
              <a:avLst/>
            </a:prstGeom>
            <a:solidFill>
              <a:srgbClr val="77C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9839D67-7AD4-5A91-1DDE-AE0B963E1709}"/>
                </a:ext>
              </a:extLst>
            </p:cNvPr>
            <p:cNvSpPr/>
            <p:nvPr/>
          </p:nvSpPr>
          <p:spPr>
            <a:xfrm>
              <a:off x="8244887" y="3489351"/>
              <a:ext cx="183550" cy="183550"/>
            </a:xfrm>
            <a:prstGeom prst="ellipse">
              <a:avLst/>
            </a:prstGeom>
            <a:solidFill>
              <a:srgbClr val="77C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07C6EE-E41B-88CF-BD71-C74DA0A82DFD}"/>
                </a:ext>
              </a:extLst>
            </p:cNvPr>
            <p:cNvSpPr txBox="1"/>
            <p:nvPr/>
          </p:nvSpPr>
          <p:spPr>
            <a:xfrm>
              <a:off x="6687147" y="3058464"/>
              <a:ext cx="769084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rgbClr val="77C8A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/>
                <a:t>V3.0</a:t>
              </a:r>
              <a:endParaRPr lang="ko-KR" altLang="en-US" dirty="0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A2F5C7-FD0E-426A-C28C-7AFE6A642A87}"/>
              </a:ext>
            </a:extLst>
          </p:cNvPr>
          <p:cNvSpPr/>
          <p:nvPr/>
        </p:nvSpPr>
        <p:spPr>
          <a:xfrm>
            <a:off x="568956" y="3820950"/>
            <a:ext cx="5060434" cy="259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대시보드</a:t>
            </a:r>
            <a:r>
              <a:rPr lang="en-US" altLang="ko-KR" sz="1400" b="0" i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코어 클라우드 및 클라우드 </a:t>
            </a:r>
            <a:r>
              <a:rPr lang="ko-KR" altLang="en-US" sz="1100" dirty="0" err="1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엣지</a:t>
            </a:r>
            <a:r>
              <a:rPr lang="ko-KR" altLang="en-US" sz="11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 제공</a:t>
            </a:r>
            <a:endParaRPr lang="en-US" altLang="ko-KR" sz="110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 관리</a:t>
            </a:r>
            <a:r>
              <a:rPr lang="en-US" altLang="ko-KR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 등록 관리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관리 </a:t>
            </a:r>
            <a:r>
              <a:rPr lang="ko-KR" altLang="en-US" sz="11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노드 관리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관리</a:t>
            </a:r>
            <a:r>
              <a:rPr lang="en-US" altLang="ko-KR" sz="16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등록 관리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워크로드 관리 </a:t>
            </a:r>
            <a:r>
              <a:rPr lang="ko-KR" altLang="en-US" sz="11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워크로드 관리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 </a:t>
            </a:r>
            <a:r>
              <a:rPr lang="en-US" altLang="ko-KR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및 서비스의 모니터링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-apple-system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접근설정</a:t>
            </a:r>
            <a:r>
              <a:rPr lang="en-US" altLang="ko-KR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0" i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목록 및 사용자 워크스페이스 관리</a:t>
            </a:r>
            <a:endParaRPr lang="en-US" altLang="ko-KR" sz="120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A1D0074-60C5-2705-A5B1-42997B2C8242}"/>
              </a:ext>
            </a:extLst>
          </p:cNvPr>
          <p:cNvSpPr/>
          <p:nvPr/>
        </p:nvSpPr>
        <p:spPr>
          <a:xfrm>
            <a:off x="6333539" y="3820950"/>
            <a:ext cx="5598765" cy="2229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defRPr/>
            </a:pPr>
            <a:r>
              <a:rPr lang="ko-KR" altLang="en-US" b="0" i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고도화</a:t>
            </a:r>
            <a:endParaRPr lang="en-US" altLang="ko-KR" sz="2000" b="0" i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8900" indent="-88900">
              <a:lnSpc>
                <a:spcPts val="21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연동할 수 있는 퍼블릭 클라우드 서비스 추가</a:t>
            </a:r>
            <a:endParaRPr lang="en-US" altLang="ko-KR" sz="140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ts val="2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및 마이크로 서비스 레벨에서의 모니터링 추적 관리 기능 도입</a:t>
            </a:r>
            <a:endParaRPr lang="en-US" altLang="ko-KR" sz="140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ts val="2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템플릿 기반으로 서비스 통합 배포 및 관리 기능 지원</a:t>
            </a:r>
            <a:endParaRPr lang="en-US" altLang="ko-KR" sz="140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ts val="2100"/>
              </a:lnSpc>
              <a:buFont typeface="Arial" panose="020B0604020202020204" pitchFamily="34" charset="0"/>
              <a:buChar char="•"/>
              <a:defRPr/>
            </a:pPr>
            <a:endParaRPr lang="en-US" altLang="ko-KR" sz="40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2100"/>
              </a:lnSpc>
              <a:defRPr/>
            </a:pPr>
            <a:r>
              <a:rPr lang="ko-KR" altLang="en-US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안정화</a:t>
            </a:r>
            <a:endParaRPr lang="en-US" altLang="ko-KR" sz="200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8900" indent="-88900">
              <a:lnSpc>
                <a:spcPts val="2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운영 관리 기능 최적화를 통한 성능 개선</a:t>
            </a:r>
            <a:endParaRPr lang="en-US" altLang="ko-KR" sz="110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ts val="2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0" i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0" i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정보 이중화를 통한 안정성 향상</a:t>
            </a:r>
            <a:r>
              <a:rPr lang="en-US" altLang="ko-KR" sz="140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b="0" i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190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B5750-EDF9-4CB3-922F-DC4D0590643C}"/>
              </a:ext>
            </a:extLst>
          </p:cNvPr>
          <p:cNvSpPr txBox="1"/>
          <p:nvPr/>
        </p:nvSpPr>
        <p:spPr>
          <a:xfrm>
            <a:off x="2927648" y="476672"/>
            <a:ext cx="6845832" cy="1570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lvl="1" algn="ctr">
              <a:lnSpc>
                <a:spcPts val="500"/>
              </a:lnSpc>
              <a:spcAft>
                <a:spcPts val="1200"/>
              </a:spcAft>
            </a:pP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lvl="1" algn="ctr">
              <a:spcAft>
                <a:spcPts val="1200"/>
              </a:spcAft>
            </a:pPr>
            <a:r>
              <a:rPr lang="ko-KR" altLang="en-US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87888-B342-4F9E-B08D-B8556925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64" y="2973328"/>
            <a:ext cx="1689772" cy="1040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04CD68-E2E4-45BA-92E2-532479287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368" y="3921736"/>
            <a:ext cx="11389096" cy="28600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B20CF7-6B9A-43A3-B769-821A3B572E14}"/>
              </a:ext>
            </a:extLst>
          </p:cNvPr>
          <p:cNvSpPr/>
          <p:nvPr/>
        </p:nvSpPr>
        <p:spPr>
          <a:xfrm>
            <a:off x="2423592" y="6076270"/>
            <a:ext cx="7468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will lead Cloud-Edge Collaboration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88405-044B-42D4-965B-92278828BEAD}"/>
              </a:ext>
            </a:extLst>
          </p:cNvPr>
          <p:cNvSpPr txBox="1"/>
          <p:nvPr/>
        </p:nvSpPr>
        <p:spPr>
          <a:xfrm>
            <a:off x="4588252" y="2469272"/>
            <a:ext cx="3676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6"/>
              </a:rPr>
              <a:t>http://gedge-platform.github.io</a:t>
            </a:r>
            <a:endParaRPr lang="ko-KR" altLang="en-US" sz="2000" b="1" dirty="0">
              <a:latin typeface="Microsoft Sans Serif" panose="020B0604020202020204" pitchFamily="34" charset="0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258140-78B6-4065-8B29-5D837E2DAA43}"/>
              </a:ext>
            </a:extLst>
          </p:cNvPr>
          <p:cNvSpPr/>
          <p:nvPr/>
        </p:nvSpPr>
        <p:spPr>
          <a:xfrm>
            <a:off x="4262332" y="3051818"/>
            <a:ext cx="5866116" cy="75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GM-Center / GM-Tool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관리 플랫폼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김바울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(baul@innogrid.com)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6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2891D53-BEF6-43A0-AED8-938D601F9BC5}"/>
              </a:ext>
            </a:extLst>
          </p:cNvPr>
          <p:cNvGrpSpPr/>
          <p:nvPr/>
        </p:nvGrpSpPr>
        <p:grpSpPr>
          <a:xfrm>
            <a:off x="0" y="2353292"/>
            <a:ext cx="12192000" cy="4503626"/>
            <a:chOff x="0" y="2353292"/>
            <a:chExt cx="12192000" cy="450362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25EA2B0-9A31-41D3-9C30-E1CA91416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29389" t="50546" r="728"/>
            <a:stretch/>
          </p:blipFill>
          <p:spPr>
            <a:xfrm>
              <a:off x="0" y="2393738"/>
              <a:ext cx="12192000" cy="446318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D24A714-523E-48E3-A49C-528C5E90D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" t="2803" r="54388" b="8696"/>
            <a:stretch/>
          </p:blipFill>
          <p:spPr>
            <a:xfrm>
              <a:off x="8754786" y="2353292"/>
              <a:ext cx="1913214" cy="244386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7628" y="671513"/>
            <a:ext cx="7463172" cy="544103"/>
          </a:xfrm>
        </p:spPr>
        <p:txBody>
          <a:bodyPr>
            <a:noAutofit/>
          </a:bodyPr>
          <a:lstStyle/>
          <a:p>
            <a:pPr algn="l"/>
            <a:r>
              <a:rPr lang="ko-KR" altLang="en-US" sz="2700" dirty="0"/>
              <a:t>목차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0C15469-4A7D-4265-B2B9-69A89AF9E6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65354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952E43-C987-4392-B6E3-1FD862C46C68}"/>
              </a:ext>
            </a:extLst>
          </p:cNvPr>
          <p:cNvGrpSpPr/>
          <p:nvPr/>
        </p:nvGrpSpPr>
        <p:grpSpPr>
          <a:xfrm>
            <a:off x="695400" y="674125"/>
            <a:ext cx="10873208" cy="1026683"/>
            <a:chOff x="-574602" y="619489"/>
            <a:chExt cx="10873208" cy="1026683"/>
          </a:xfrm>
        </p:grpSpPr>
        <p:sp>
          <p:nvSpPr>
            <p:cNvPr id="48" name="Shape 193">
              <a:extLst>
                <a:ext uri="{FF2B5EF4-FFF2-40B4-BE49-F238E27FC236}">
                  <a16:creationId xmlns:a16="http://schemas.microsoft.com/office/drawing/2014/main" id="{4DCDB8AB-701E-4D02-84D8-0EE1D0F535AD}"/>
                </a:ext>
              </a:extLst>
            </p:cNvPr>
            <p:cNvSpPr/>
            <p:nvPr/>
          </p:nvSpPr>
          <p:spPr>
            <a:xfrm>
              <a:off x="-574602" y="619489"/>
              <a:ext cx="41764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>
                <a:buSzPct val="25000"/>
              </a:pPr>
              <a:r>
                <a:rPr lang="en-US" altLang="ko-KR" sz="6600" dirty="0">
                  <a:solidFill>
                    <a:srgbClr val="323E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C</a:t>
              </a:r>
              <a:r>
                <a:rPr lang="en-US" altLang="ko-KR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ontents</a:t>
              </a:r>
              <a:endParaRPr lang="ko-KR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79C7048-ECA8-4E81-9E38-B44AD52062F8}"/>
                </a:ext>
              </a:extLst>
            </p:cNvPr>
            <p:cNvCxnSpPr>
              <a:cxnSpLocks/>
            </p:cNvCxnSpPr>
            <p:nvPr/>
          </p:nvCxnSpPr>
          <p:spPr>
            <a:xfrm>
              <a:off x="-430586" y="1646172"/>
              <a:ext cx="10729192" cy="0"/>
            </a:xfrm>
            <a:prstGeom prst="line">
              <a:avLst/>
            </a:prstGeom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hape 194">
            <a:extLst>
              <a:ext uri="{FF2B5EF4-FFF2-40B4-BE49-F238E27FC236}">
                <a16:creationId xmlns:a16="http://schemas.microsoft.com/office/drawing/2014/main" id="{CC35ACB7-C01D-454A-0E9B-983C2522170F}"/>
              </a:ext>
            </a:extLst>
          </p:cNvPr>
          <p:cNvSpPr txBox="1"/>
          <p:nvPr/>
        </p:nvSpPr>
        <p:spPr>
          <a:xfrm>
            <a:off x="849778" y="2780928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3D39A3A9-AC09-77DE-E277-7C9EF4E1A99E}"/>
              </a:ext>
            </a:extLst>
          </p:cNvPr>
          <p:cNvSpPr txBox="1"/>
          <p:nvPr/>
        </p:nvSpPr>
        <p:spPr>
          <a:xfrm>
            <a:off x="839415" y="3717032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Shape 194">
            <a:extLst>
              <a:ext uri="{FF2B5EF4-FFF2-40B4-BE49-F238E27FC236}">
                <a16:creationId xmlns:a16="http://schemas.microsoft.com/office/drawing/2014/main" id="{713ABF63-00AC-981F-99EB-E6B5A37CEEC5}"/>
              </a:ext>
            </a:extLst>
          </p:cNvPr>
          <p:cNvSpPr txBox="1"/>
          <p:nvPr/>
        </p:nvSpPr>
        <p:spPr>
          <a:xfrm>
            <a:off x="839415" y="4653136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Shape 194">
            <a:extLst>
              <a:ext uri="{FF2B5EF4-FFF2-40B4-BE49-F238E27FC236}">
                <a16:creationId xmlns:a16="http://schemas.microsoft.com/office/drawing/2014/main" id="{C80FDCFE-8C85-034F-946C-126307423D49}"/>
              </a:ext>
            </a:extLst>
          </p:cNvPr>
          <p:cNvSpPr txBox="1"/>
          <p:nvPr/>
        </p:nvSpPr>
        <p:spPr>
          <a:xfrm>
            <a:off x="839416" y="5580467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4800" b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Ⅳ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23581-01CF-D015-6E5E-402067189B71}"/>
              </a:ext>
            </a:extLst>
          </p:cNvPr>
          <p:cNvSpPr txBox="1"/>
          <p:nvPr/>
        </p:nvSpPr>
        <p:spPr>
          <a:xfrm>
            <a:off x="1631504" y="2816963"/>
            <a:ext cx="502887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GM-Center/GM-Tool </a:t>
            </a:r>
            <a:r>
              <a:rPr lang="ko-KR" altLang="en-US" sz="3200" b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ko-KR" altLang="en-US" sz="3200" b="1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66383-758B-94A3-8C6C-D2E92E1B032F}"/>
              </a:ext>
            </a:extLst>
          </p:cNvPr>
          <p:cNvSpPr txBox="1"/>
          <p:nvPr/>
        </p:nvSpPr>
        <p:spPr>
          <a:xfrm>
            <a:off x="1631504" y="3751745"/>
            <a:ext cx="576632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GM-Center </a:t>
            </a:r>
            <a:r>
              <a:rPr lang="ko-KR" altLang="en-US" sz="3200" b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 연동 지원</a:t>
            </a:r>
            <a:endParaRPr lang="ko-KR" altLang="en-US" sz="3200" b="1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7F093-856E-B66E-23C6-CC75521B91E7}"/>
              </a:ext>
            </a:extLst>
          </p:cNvPr>
          <p:cNvSpPr txBox="1"/>
          <p:nvPr/>
        </p:nvSpPr>
        <p:spPr>
          <a:xfrm>
            <a:off x="1631504" y="4691786"/>
            <a:ext cx="400455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GM-Tool </a:t>
            </a:r>
            <a:r>
              <a:rPr lang="ko-KR" altLang="en-US" sz="3200" b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고도화</a:t>
            </a:r>
            <a:endParaRPr lang="ko-KR" altLang="en-US" sz="3200" b="1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F479D-2BF3-1C35-A681-99E2A0BBBA6C}"/>
              </a:ext>
            </a:extLst>
          </p:cNvPr>
          <p:cNvSpPr txBox="1"/>
          <p:nvPr/>
        </p:nvSpPr>
        <p:spPr>
          <a:xfrm>
            <a:off x="1631504" y="5619488"/>
            <a:ext cx="184537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200" b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  <a:endParaRPr lang="ko-KR" altLang="en-US" sz="3200" b="1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6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BA0B351-8A6E-47A5-A19A-2EE9CF3E70C3}"/>
              </a:ext>
            </a:extLst>
          </p:cNvPr>
          <p:cNvGrpSpPr/>
          <p:nvPr/>
        </p:nvGrpSpPr>
        <p:grpSpPr>
          <a:xfrm>
            <a:off x="75608" y="1660188"/>
            <a:ext cx="12116391" cy="1408772"/>
            <a:chOff x="1100466" y="927100"/>
            <a:chExt cx="8043534" cy="10414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EFB63F-1710-4AE7-95BF-5CDE85185845}"/>
                </a:ext>
              </a:extLst>
            </p:cNvPr>
            <p:cNvSpPr/>
            <p:nvPr/>
          </p:nvSpPr>
          <p:spPr>
            <a:xfrm>
              <a:off x="1790700" y="927100"/>
              <a:ext cx="7353300" cy="1041400"/>
            </a:xfrm>
            <a:prstGeom prst="rect">
              <a:avLst/>
            </a:prstGeom>
            <a:solidFill>
              <a:srgbClr val="2F3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+mj-ea"/>
                  <a:ea typeface="+mj-ea"/>
                </a:rPr>
                <a:t>GM-Center/GM-Tool </a:t>
              </a:r>
              <a:r>
                <a:rPr lang="ko-KR" altLang="en-US" sz="4400" b="1" dirty="0">
                  <a:solidFill>
                    <a:schemeClr val="bg1"/>
                  </a:solidFill>
                  <a:latin typeface="+mj-ea"/>
                  <a:ea typeface="+mj-ea"/>
                </a:rPr>
                <a:t>소개</a:t>
              </a:r>
            </a:p>
          </p:txBody>
        </p:sp>
        <p:sp>
          <p:nvSpPr>
            <p:cNvPr id="10" name="Shape 194">
              <a:extLst>
                <a:ext uri="{FF2B5EF4-FFF2-40B4-BE49-F238E27FC236}">
                  <a16:creationId xmlns:a16="http://schemas.microsoft.com/office/drawing/2014/main" id="{8FA1B2FF-1284-4BF0-AD5A-BD5D9DE58C4D}"/>
                </a:ext>
              </a:extLst>
            </p:cNvPr>
            <p:cNvSpPr txBox="1"/>
            <p:nvPr/>
          </p:nvSpPr>
          <p:spPr>
            <a:xfrm>
              <a:off x="1100466" y="1216983"/>
              <a:ext cx="461634" cy="461634"/>
            </a:xfrm>
            <a:prstGeom prst="round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-US" altLang="ko-KR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Ⅰ</a:t>
              </a:r>
              <a:endParaRPr lang="ko-KR" altLang="en-US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5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/>
              <a:t>다중 클라우드 </a:t>
            </a:r>
            <a:r>
              <a:rPr lang="ko-KR" altLang="en-US" dirty="0" err="1"/>
              <a:t>엣지</a:t>
            </a:r>
            <a:r>
              <a:rPr lang="ko-KR" altLang="en-US" dirty="0"/>
              <a:t> 인프라 구성 기술 개요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627B63-B6FD-1898-F36F-BB0045C735A8}"/>
              </a:ext>
            </a:extLst>
          </p:cNvPr>
          <p:cNvSpPr/>
          <p:nvPr/>
        </p:nvSpPr>
        <p:spPr>
          <a:xfrm>
            <a:off x="479376" y="1191445"/>
            <a:ext cx="11233248" cy="13481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A9A5851-C367-3987-9335-7CCB61FF9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96" y="1149682"/>
            <a:ext cx="10959008" cy="1613069"/>
          </a:xfrm>
        </p:spPr>
        <p:txBody>
          <a:bodyPr>
            <a:noAutofit/>
          </a:bodyPr>
          <a:lstStyle/>
          <a:p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초저지연 클라우드 엣지 서비스 플랫폼 구축 및 관리를 위해 퍼블릭 클라우드와 클라우드 </a:t>
            </a:r>
            <a:r>
              <a:rPr lang="ko-KR" altLang="en-US" dirty="0" err="1">
                <a:ln>
                  <a:solidFill>
                    <a:srgbClr val="5CAFF6">
                      <a:alpha val="0"/>
                    </a:srgbClr>
                  </a:solidFill>
                </a:ln>
              </a:rPr>
              <a:t>엣지를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 연동하고 관리를 지원하는 플랫폼</a:t>
            </a:r>
          </a:p>
          <a:p>
            <a:pPr lvl="1"/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GM-Center :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클라우드 엣지 구성 관리</a:t>
            </a: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제어를 위한 기능 제공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  <a:p>
            <a:pPr lvl="1"/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GM-Tool :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웹 기반으로 서비스 이용 및 관리 기능 제공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35BB61-79A3-240C-3053-C7D7436815D1}"/>
              </a:ext>
            </a:extLst>
          </p:cNvPr>
          <p:cNvGrpSpPr/>
          <p:nvPr/>
        </p:nvGrpSpPr>
        <p:grpSpPr>
          <a:xfrm>
            <a:off x="6087107" y="3390373"/>
            <a:ext cx="4878881" cy="3186730"/>
            <a:chOff x="4943872" y="2881751"/>
            <a:chExt cx="4878881" cy="318673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184066F-4E87-A1BE-FC8E-A2C3C49A1F84}"/>
                </a:ext>
              </a:extLst>
            </p:cNvPr>
            <p:cNvGrpSpPr/>
            <p:nvPr/>
          </p:nvGrpSpPr>
          <p:grpSpPr>
            <a:xfrm>
              <a:off x="6431805" y="5258716"/>
              <a:ext cx="1480246" cy="809765"/>
              <a:chOff x="1351856" y="2787390"/>
              <a:chExt cx="4640975" cy="253883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8C272C6C-68E3-E8B3-BED2-AD45F272BF3A}"/>
                  </a:ext>
                </a:extLst>
              </p:cNvPr>
              <p:cNvSpPr/>
              <p:nvPr/>
            </p:nvSpPr>
            <p:spPr>
              <a:xfrm>
                <a:off x="1520193" y="2787390"/>
                <a:ext cx="4472638" cy="2499974"/>
              </a:xfrm>
              <a:custGeom>
                <a:avLst/>
                <a:gdLst>
                  <a:gd name="connsiteX0" fmla="*/ 3150413 w 4064803"/>
                  <a:gd name="connsiteY0" fmla="*/ 813058 h 2641868"/>
                  <a:gd name="connsiteX1" fmla="*/ 315041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1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13" y="813058"/>
                    </a:moveTo>
                    <a:lnTo>
                      <a:pt x="3150413" y="813058"/>
                    </a:lnTo>
                    <a:cubicBezTo>
                      <a:pt x="2869806" y="139736"/>
                      <a:pt x="2096491" y="-178628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5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28" y="813058"/>
                      <a:pt x="3150413" y="813058"/>
                    </a:cubicBezTo>
                    <a:close/>
                  </a:path>
                </a:pathLst>
              </a:custGeom>
              <a:solidFill>
                <a:srgbClr val="3B495E"/>
              </a:solidFill>
              <a:ln w="9525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C62A068E-CBD8-99A4-111A-B8F8F11A5B3D}"/>
                  </a:ext>
                </a:extLst>
              </p:cNvPr>
              <p:cNvSpPr/>
              <p:nvPr/>
            </p:nvSpPr>
            <p:spPr>
              <a:xfrm>
                <a:off x="1351856" y="2826246"/>
                <a:ext cx="4472638" cy="2499974"/>
              </a:xfrm>
              <a:custGeom>
                <a:avLst/>
                <a:gdLst>
                  <a:gd name="connsiteX0" fmla="*/ 3150403 w 4064803"/>
                  <a:gd name="connsiteY0" fmla="*/ 813058 h 2641868"/>
                  <a:gd name="connsiteX1" fmla="*/ 315040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0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03" y="813058"/>
                    </a:moveTo>
                    <a:lnTo>
                      <a:pt x="3150403" y="813058"/>
                    </a:lnTo>
                    <a:cubicBezTo>
                      <a:pt x="2869797" y="139736"/>
                      <a:pt x="2096481" y="-178627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6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09" y="813058"/>
                      <a:pt x="3150403" y="813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046DEFE-A943-15CC-CCB0-4FE1BBD547F1}"/>
                </a:ext>
              </a:extLst>
            </p:cNvPr>
            <p:cNvGrpSpPr/>
            <p:nvPr/>
          </p:nvGrpSpPr>
          <p:grpSpPr>
            <a:xfrm>
              <a:off x="7910415" y="4621177"/>
              <a:ext cx="1223345" cy="669226"/>
              <a:chOff x="1351856" y="2787390"/>
              <a:chExt cx="4640975" cy="2538830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5238F566-9CA6-C89A-DD6D-C0AFB10F5949}"/>
                  </a:ext>
                </a:extLst>
              </p:cNvPr>
              <p:cNvSpPr/>
              <p:nvPr/>
            </p:nvSpPr>
            <p:spPr>
              <a:xfrm>
                <a:off x="1520193" y="2787390"/>
                <a:ext cx="4472638" cy="2499974"/>
              </a:xfrm>
              <a:custGeom>
                <a:avLst/>
                <a:gdLst>
                  <a:gd name="connsiteX0" fmla="*/ 3150413 w 4064803"/>
                  <a:gd name="connsiteY0" fmla="*/ 813058 h 2641868"/>
                  <a:gd name="connsiteX1" fmla="*/ 315041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1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13" y="813058"/>
                    </a:moveTo>
                    <a:lnTo>
                      <a:pt x="3150413" y="813058"/>
                    </a:lnTo>
                    <a:cubicBezTo>
                      <a:pt x="2869806" y="139736"/>
                      <a:pt x="2096491" y="-178628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5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28" y="813058"/>
                      <a:pt x="3150413" y="813058"/>
                    </a:cubicBezTo>
                    <a:close/>
                  </a:path>
                </a:pathLst>
              </a:custGeom>
              <a:solidFill>
                <a:srgbClr val="3B495E"/>
              </a:solidFill>
              <a:ln w="9525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529F189C-986A-6A96-9B07-925ADF75F049}"/>
                  </a:ext>
                </a:extLst>
              </p:cNvPr>
              <p:cNvSpPr/>
              <p:nvPr/>
            </p:nvSpPr>
            <p:spPr>
              <a:xfrm>
                <a:off x="1351856" y="2826246"/>
                <a:ext cx="4472638" cy="2499974"/>
              </a:xfrm>
              <a:custGeom>
                <a:avLst/>
                <a:gdLst>
                  <a:gd name="connsiteX0" fmla="*/ 3150403 w 4064803"/>
                  <a:gd name="connsiteY0" fmla="*/ 813058 h 2641868"/>
                  <a:gd name="connsiteX1" fmla="*/ 315040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0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03" y="813058"/>
                    </a:moveTo>
                    <a:lnTo>
                      <a:pt x="3150403" y="813058"/>
                    </a:lnTo>
                    <a:cubicBezTo>
                      <a:pt x="2869797" y="139736"/>
                      <a:pt x="2096481" y="-178627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6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09" y="813058"/>
                      <a:pt x="3150403" y="813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F481918-AFA6-FB26-5FCB-D1C6B10565CA}"/>
                </a:ext>
              </a:extLst>
            </p:cNvPr>
            <p:cNvGrpSpPr/>
            <p:nvPr/>
          </p:nvGrpSpPr>
          <p:grpSpPr>
            <a:xfrm>
              <a:off x="5027374" y="4492600"/>
              <a:ext cx="1223345" cy="669226"/>
              <a:chOff x="1351856" y="2787390"/>
              <a:chExt cx="4640975" cy="2538830"/>
            </a:xfrm>
          </p:grpSpPr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EF3ECEA4-16C1-C89B-A4A4-487D9B3E3632}"/>
                  </a:ext>
                </a:extLst>
              </p:cNvPr>
              <p:cNvSpPr/>
              <p:nvPr/>
            </p:nvSpPr>
            <p:spPr>
              <a:xfrm>
                <a:off x="1520193" y="2787390"/>
                <a:ext cx="4472638" cy="2499974"/>
              </a:xfrm>
              <a:custGeom>
                <a:avLst/>
                <a:gdLst>
                  <a:gd name="connsiteX0" fmla="*/ 3150413 w 4064803"/>
                  <a:gd name="connsiteY0" fmla="*/ 813058 h 2641868"/>
                  <a:gd name="connsiteX1" fmla="*/ 315041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1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13" y="813058"/>
                    </a:moveTo>
                    <a:lnTo>
                      <a:pt x="3150413" y="813058"/>
                    </a:lnTo>
                    <a:cubicBezTo>
                      <a:pt x="2869806" y="139736"/>
                      <a:pt x="2096491" y="-178628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5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28" y="813058"/>
                      <a:pt x="3150413" y="813058"/>
                    </a:cubicBezTo>
                    <a:close/>
                  </a:path>
                </a:pathLst>
              </a:custGeom>
              <a:solidFill>
                <a:srgbClr val="3B495E"/>
              </a:solidFill>
              <a:ln w="9525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35B90A37-C248-EEEE-20FF-8D2A3BA7D291}"/>
                  </a:ext>
                </a:extLst>
              </p:cNvPr>
              <p:cNvSpPr/>
              <p:nvPr/>
            </p:nvSpPr>
            <p:spPr>
              <a:xfrm>
                <a:off x="1351856" y="2826246"/>
                <a:ext cx="4472638" cy="2499974"/>
              </a:xfrm>
              <a:custGeom>
                <a:avLst/>
                <a:gdLst>
                  <a:gd name="connsiteX0" fmla="*/ 3150403 w 4064803"/>
                  <a:gd name="connsiteY0" fmla="*/ 813058 h 2641868"/>
                  <a:gd name="connsiteX1" fmla="*/ 315040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0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03" y="813058"/>
                    </a:moveTo>
                    <a:lnTo>
                      <a:pt x="3150403" y="813058"/>
                    </a:lnTo>
                    <a:cubicBezTo>
                      <a:pt x="2869797" y="139736"/>
                      <a:pt x="2096481" y="-178627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6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09" y="813058"/>
                      <a:pt x="3150403" y="813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3361B63-B6D6-CA78-EF22-7B7AE6CFF6C7}"/>
                </a:ext>
              </a:extLst>
            </p:cNvPr>
            <p:cNvGrpSpPr/>
            <p:nvPr/>
          </p:nvGrpSpPr>
          <p:grpSpPr>
            <a:xfrm>
              <a:off x="6086047" y="3542867"/>
              <a:ext cx="1052079" cy="575537"/>
              <a:chOff x="1351856" y="2787390"/>
              <a:chExt cx="4640975" cy="2538830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531A219-36C9-C11C-163B-FDEC6FB06D40}"/>
                  </a:ext>
                </a:extLst>
              </p:cNvPr>
              <p:cNvSpPr/>
              <p:nvPr/>
            </p:nvSpPr>
            <p:spPr>
              <a:xfrm>
                <a:off x="1520193" y="2787390"/>
                <a:ext cx="4472638" cy="2499974"/>
              </a:xfrm>
              <a:custGeom>
                <a:avLst/>
                <a:gdLst>
                  <a:gd name="connsiteX0" fmla="*/ 3150413 w 4064803"/>
                  <a:gd name="connsiteY0" fmla="*/ 813058 h 2641868"/>
                  <a:gd name="connsiteX1" fmla="*/ 315041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1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13" y="813058"/>
                    </a:moveTo>
                    <a:lnTo>
                      <a:pt x="3150413" y="813058"/>
                    </a:lnTo>
                    <a:cubicBezTo>
                      <a:pt x="2869806" y="139736"/>
                      <a:pt x="2096491" y="-178628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5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28" y="813058"/>
                      <a:pt x="3150413" y="813058"/>
                    </a:cubicBezTo>
                    <a:close/>
                  </a:path>
                </a:pathLst>
              </a:custGeom>
              <a:solidFill>
                <a:srgbClr val="3B495E"/>
              </a:solidFill>
              <a:ln w="9525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4E2D955B-70C2-576B-F497-808C32F21AEF}"/>
                  </a:ext>
                </a:extLst>
              </p:cNvPr>
              <p:cNvSpPr/>
              <p:nvPr/>
            </p:nvSpPr>
            <p:spPr>
              <a:xfrm>
                <a:off x="1351856" y="2826246"/>
                <a:ext cx="4472638" cy="2499974"/>
              </a:xfrm>
              <a:custGeom>
                <a:avLst/>
                <a:gdLst>
                  <a:gd name="connsiteX0" fmla="*/ 3150403 w 4064803"/>
                  <a:gd name="connsiteY0" fmla="*/ 813058 h 2641868"/>
                  <a:gd name="connsiteX1" fmla="*/ 315040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0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03" y="813058"/>
                    </a:moveTo>
                    <a:lnTo>
                      <a:pt x="3150403" y="813058"/>
                    </a:lnTo>
                    <a:cubicBezTo>
                      <a:pt x="2869797" y="139736"/>
                      <a:pt x="2096481" y="-178627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6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09" y="813058"/>
                      <a:pt x="3150403" y="813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9E0C25E-0711-7E86-38EE-0E06F18CC9D2}"/>
                </a:ext>
              </a:extLst>
            </p:cNvPr>
            <p:cNvGrpSpPr/>
            <p:nvPr/>
          </p:nvGrpSpPr>
          <p:grpSpPr>
            <a:xfrm>
              <a:off x="7819940" y="3177594"/>
              <a:ext cx="1052079" cy="575537"/>
              <a:chOff x="1351856" y="2787390"/>
              <a:chExt cx="4640975" cy="2538830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19E2D3E-AC1D-20C2-8D45-3CF43D963C62}"/>
                  </a:ext>
                </a:extLst>
              </p:cNvPr>
              <p:cNvSpPr/>
              <p:nvPr/>
            </p:nvSpPr>
            <p:spPr>
              <a:xfrm>
                <a:off x="1520193" y="2787390"/>
                <a:ext cx="4472638" cy="2499974"/>
              </a:xfrm>
              <a:custGeom>
                <a:avLst/>
                <a:gdLst>
                  <a:gd name="connsiteX0" fmla="*/ 3150413 w 4064803"/>
                  <a:gd name="connsiteY0" fmla="*/ 813058 h 2641868"/>
                  <a:gd name="connsiteX1" fmla="*/ 315041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1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13" y="813058"/>
                    </a:moveTo>
                    <a:lnTo>
                      <a:pt x="3150413" y="813058"/>
                    </a:lnTo>
                    <a:cubicBezTo>
                      <a:pt x="2869806" y="139736"/>
                      <a:pt x="2096491" y="-178628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5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28" y="813058"/>
                      <a:pt x="3150413" y="813058"/>
                    </a:cubicBezTo>
                    <a:close/>
                  </a:path>
                </a:pathLst>
              </a:custGeom>
              <a:solidFill>
                <a:srgbClr val="3B495E"/>
              </a:solidFill>
              <a:ln w="9525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B79F06FE-9566-AB39-0B2E-2395ABADD6A3}"/>
                  </a:ext>
                </a:extLst>
              </p:cNvPr>
              <p:cNvSpPr/>
              <p:nvPr/>
            </p:nvSpPr>
            <p:spPr>
              <a:xfrm>
                <a:off x="1351856" y="2826246"/>
                <a:ext cx="4472638" cy="2499974"/>
              </a:xfrm>
              <a:custGeom>
                <a:avLst/>
                <a:gdLst>
                  <a:gd name="connsiteX0" fmla="*/ 3150403 w 4064803"/>
                  <a:gd name="connsiteY0" fmla="*/ 813058 h 2641868"/>
                  <a:gd name="connsiteX1" fmla="*/ 315040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0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03" y="813058"/>
                    </a:moveTo>
                    <a:lnTo>
                      <a:pt x="3150403" y="813058"/>
                    </a:lnTo>
                    <a:cubicBezTo>
                      <a:pt x="2869797" y="139736"/>
                      <a:pt x="2096481" y="-178627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6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09" y="813058"/>
                      <a:pt x="3150403" y="813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1B62A9-5FF8-04D3-6FD4-9D0AF5884538}"/>
                </a:ext>
              </a:extLst>
            </p:cNvPr>
            <p:cNvGrpSpPr/>
            <p:nvPr/>
          </p:nvGrpSpPr>
          <p:grpSpPr>
            <a:xfrm>
              <a:off x="8705950" y="3928331"/>
              <a:ext cx="1116803" cy="610944"/>
              <a:chOff x="1351856" y="2787390"/>
              <a:chExt cx="4640975" cy="2538830"/>
            </a:xfrm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73DA1D1-185B-7EC4-BE86-D5F5AB0033D5}"/>
                  </a:ext>
                </a:extLst>
              </p:cNvPr>
              <p:cNvSpPr/>
              <p:nvPr/>
            </p:nvSpPr>
            <p:spPr>
              <a:xfrm>
                <a:off x="1520193" y="2787390"/>
                <a:ext cx="4472638" cy="2499974"/>
              </a:xfrm>
              <a:custGeom>
                <a:avLst/>
                <a:gdLst>
                  <a:gd name="connsiteX0" fmla="*/ 3150413 w 4064803"/>
                  <a:gd name="connsiteY0" fmla="*/ 813058 h 2641868"/>
                  <a:gd name="connsiteX1" fmla="*/ 315041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1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13" y="813058"/>
                    </a:moveTo>
                    <a:lnTo>
                      <a:pt x="3150413" y="813058"/>
                    </a:lnTo>
                    <a:cubicBezTo>
                      <a:pt x="2869806" y="139736"/>
                      <a:pt x="2096491" y="-178628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5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28" y="813058"/>
                      <a:pt x="3150413" y="813058"/>
                    </a:cubicBezTo>
                    <a:close/>
                  </a:path>
                </a:pathLst>
              </a:custGeom>
              <a:solidFill>
                <a:srgbClr val="3B495E"/>
              </a:solidFill>
              <a:ln w="9525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CF7DFD1E-3D82-7DE2-ACDC-91FFB4002B0F}"/>
                  </a:ext>
                </a:extLst>
              </p:cNvPr>
              <p:cNvSpPr/>
              <p:nvPr/>
            </p:nvSpPr>
            <p:spPr>
              <a:xfrm>
                <a:off x="1351856" y="2826246"/>
                <a:ext cx="4472638" cy="2499974"/>
              </a:xfrm>
              <a:custGeom>
                <a:avLst/>
                <a:gdLst>
                  <a:gd name="connsiteX0" fmla="*/ 3150403 w 4064803"/>
                  <a:gd name="connsiteY0" fmla="*/ 813058 h 2641868"/>
                  <a:gd name="connsiteX1" fmla="*/ 315040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0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03" y="813058"/>
                    </a:moveTo>
                    <a:lnTo>
                      <a:pt x="3150403" y="813058"/>
                    </a:lnTo>
                    <a:cubicBezTo>
                      <a:pt x="2869797" y="139736"/>
                      <a:pt x="2096481" y="-178627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6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09" y="813058"/>
                      <a:pt x="3150403" y="813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</p:grp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F6B5327E-7C88-9BBC-5FD9-35B4143AE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43872" y="2881751"/>
              <a:ext cx="4830065" cy="3172647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3DACA1-2D74-262D-ADA0-072CE7D0A030}"/>
              </a:ext>
            </a:extLst>
          </p:cNvPr>
          <p:cNvGrpSpPr/>
          <p:nvPr/>
        </p:nvGrpSpPr>
        <p:grpSpPr>
          <a:xfrm>
            <a:off x="4910782" y="3199964"/>
            <a:ext cx="4347517" cy="1725997"/>
            <a:chOff x="4650658" y="3199964"/>
            <a:chExt cx="4607642" cy="1725997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E30DBC4-3398-1FDF-6B32-5878260EF27C}"/>
                </a:ext>
              </a:extLst>
            </p:cNvPr>
            <p:cNvSpPr/>
            <p:nvPr/>
          </p:nvSpPr>
          <p:spPr>
            <a:xfrm>
              <a:off x="4650658" y="3805084"/>
              <a:ext cx="1833008" cy="1120877"/>
            </a:xfrm>
            <a:custGeom>
              <a:avLst/>
              <a:gdLst>
                <a:gd name="connsiteX0" fmla="*/ 0 w 1887794"/>
                <a:gd name="connsiteY0" fmla="*/ 0 h 1120877"/>
                <a:gd name="connsiteX1" fmla="*/ 1199536 w 1887794"/>
                <a:gd name="connsiteY1" fmla="*/ 373626 h 1120877"/>
                <a:gd name="connsiteX2" fmla="*/ 1887794 w 1887794"/>
                <a:gd name="connsiteY2" fmla="*/ 1120877 h 112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7794" h="1120877">
                  <a:moveTo>
                    <a:pt x="0" y="0"/>
                  </a:moveTo>
                  <a:cubicBezTo>
                    <a:pt x="442452" y="93406"/>
                    <a:pt x="884904" y="186813"/>
                    <a:pt x="1199536" y="373626"/>
                  </a:cubicBezTo>
                  <a:cubicBezTo>
                    <a:pt x="1514168" y="560439"/>
                    <a:pt x="1700981" y="840658"/>
                    <a:pt x="1887794" y="1120877"/>
                  </a:cubicBezTo>
                </a:path>
              </a:pathLst>
            </a:custGeom>
            <a:noFill/>
            <a:ln w="22225">
              <a:solidFill>
                <a:srgbClr val="3B495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DD2902B-FE7E-A76A-310A-BA4B2B3CE070}"/>
                </a:ext>
              </a:extLst>
            </p:cNvPr>
            <p:cNvSpPr/>
            <p:nvPr/>
          </p:nvSpPr>
          <p:spPr>
            <a:xfrm>
              <a:off x="4660490" y="3616445"/>
              <a:ext cx="2920181" cy="277129"/>
            </a:xfrm>
            <a:custGeom>
              <a:avLst/>
              <a:gdLst>
                <a:gd name="connsiteX0" fmla="*/ 0 w 2920181"/>
                <a:gd name="connsiteY0" fmla="*/ 178807 h 277129"/>
                <a:gd name="connsiteX1" fmla="*/ 1907458 w 2920181"/>
                <a:gd name="connsiteY1" fmla="*/ 1826 h 277129"/>
                <a:gd name="connsiteX2" fmla="*/ 2920181 w 2920181"/>
                <a:gd name="connsiteY2" fmla="*/ 277129 h 27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0181" h="277129">
                  <a:moveTo>
                    <a:pt x="0" y="178807"/>
                  </a:moveTo>
                  <a:cubicBezTo>
                    <a:pt x="710380" y="82123"/>
                    <a:pt x="1420761" y="-14561"/>
                    <a:pt x="1907458" y="1826"/>
                  </a:cubicBezTo>
                  <a:cubicBezTo>
                    <a:pt x="2394155" y="18213"/>
                    <a:pt x="2657168" y="147671"/>
                    <a:pt x="2920181" y="277129"/>
                  </a:cubicBezTo>
                </a:path>
              </a:pathLst>
            </a:custGeom>
            <a:noFill/>
            <a:ln w="22225">
              <a:solidFill>
                <a:srgbClr val="3B495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DCCD9CE-FD5F-09AD-605F-33C4DE28B51D}"/>
                </a:ext>
              </a:extLst>
            </p:cNvPr>
            <p:cNvSpPr/>
            <p:nvPr/>
          </p:nvSpPr>
          <p:spPr>
            <a:xfrm>
              <a:off x="4657725" y="3199964"/>
              <a:ext cx="4600575" cy="600511"/>
            </a:xfrm>
            <a:custGeom>
              <a:avLst/>
              <a:gdLst>
                <a:gd name="connsiteX0" fmla="*/ 0 w 4600575"/>
                <a:gd name="connsiteY0" fmla="*/ 600511 h 600511"/>
                <a:gd name="connsiteX1" fmla="*/ 2190750 w 4600575"/>
                <a:gd name="connsiteY1" fmla="*/ 436 h 600511"/>
                <a:gd name="connsiteX2" fmla="*/ 4600575 w 4600575"/>
                <a:gd name="connsiteY2" fmla="*/ 495736 h 60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0575" h="600511">
                  <a:moveTo>
                    <a:pt x="0" y="600511"/>
                  </a:moveTo>
                  <a:cubicBezTo>
                    <a:pt x="711994" y="309204"/>
                    <a:pt x="1423988" y="17898"/>
                    <a:pt x="2190750" y="436"/>
                  </a:cubicBezTo>
                  <a:cubicBezTo>
                    <a:pt x="2957512" y="-17026"/>
                    <a:pt x="4600575" y="495736"/>
                    <a:pt x="4600575" y="495736"/>
                  </a:cubicBezTo>
                </a:path>
              </a:pathLst>
            </a:custGeom>
            <a:noFill/>
            <a:ln w="22225">
              <a:solidFill>
                <a:srgbClr val="3B495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2482CA4-34CB-8838-113D-F25FC1498D21}"/>
              </a:ext>
            </a:extLst>
          </p:cNvPr>
          <p:cNvSpPr txBox="1"/>
          <p:nvPr/>
        </p:nvSpPr>
        <p:spPr>
          <a:xfrm>
            <a:off x="1905734" y="6202043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n>
                  <a:solidFill>
                    <a:srgbClr val="3B495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퍼블릭 클라우드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422542-3183-EAE3-9087-8D45FB284B52}"/>
              </a:ext>
            </a:extLst>
          </p:cNvPr>
          <p:cNvSpPr txBox="1"/>
          <p:nvPr/>
        </p:nvSpPr>
        <p:spPr>
          <a:xfrm>
            <a:off x="6380313" y="568472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n>
                  <a:solidFill>
                    <a:srgbClr val="3B495E">
                      <a:alpha val="0"/>
                    </a:srgbClr>
                  </a:solidFill>
                </a:ln>
                <a:solidFill>
                  <a:srgbClr val="58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엣지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8F37AD-9D6A-5AFA-1F45-9F852F15173C}"/>
              </a:ext>
            </a:extLst>
          </p:cNvPr>
          <p:cNvSpPr txBox="1"/>
          <p:nvPr/>
        </p:nvSpPr>
        <p:spPr>
          <a:xfrm>
            <a:off x="7918963" y="6570477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>
                <a:ln>
                  <a:solidFill>
                    <a:srgbClr val="3B495E">
                      <a:alpha val="0"/>
                    </a:srgbClr>
                  </a:solidFill>
                </a:ln>
                <a:solidFill>
                  <a:srgbClr val="58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엣지</a:t>
            </a:r>
            <a:endParaRPr lang="ko-KR" altLang="en-US" sz="900" dirty="0">
              <a:ln>
                <a:solidFill>
                  <a:srgbClr val="3B495E">
                    <a:alpha val="0"/>
                  </a:srgbClr>
                </a:solidFill>
              </a:ln>
              <a:solidFill>
                <a:srgbClr val="58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50A86-AE91-8A3C-0D32-ACC2DCD235C8}"/>
              </a:ext>
            </a:extLst>
          </p:cNvPr>
          <p:cNvSpPr txBox="1"/>
          <p:nvPr/>
        </p:nvSpPr>
        <p:spPr>
          <a:xfrm>
            <a:off x="9254614" y="5789704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>
                <a:ln>
                  <a:solidFill>
                    <a:srgbClr val="3B495E">
                      <a:alpha val="0"/>
                    </a:srgbClr>
                  </a:solidFill>
                </a:ln>
                <a:solidFill>
                  <a:srgbClr val="58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엣지</a:t>
            </a:r>
            <a:endParaRPr lang="ko-KR" altLang="en-US" sz="900" dirty="0">
              <a:ln>
                <a:solidFill>
                  <a:srgbClr val="3B495E">
                    <a:alpha val="0"/>
                  </a:srgbClr>
                </a:solidFill>
              </a:ln>
              <a:solidFill>
                <a:srgbClr val="58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D9222F-F13D-ACD3-A9EC-09890DD684B3}"/>
              </a:ext>
            </a:extLst>
          </p:cNvPr>
          <p:cNvSpPr txBox="1"/>
          <p:nvPr/>
        </p:nvSpPr>
        <p:spPr>
          <a:xfrm>
            <a:off x="10073016" y="5025349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>
                <a:ln>
                  <a:solidFill>
                    <a:srgbClr val="3B495E">
                      <a:alpha val="0"/>
                    </a:srgbClr>
                  </a:solidFill>
                </a:ln>
                <a:solidFill>
                  <a:srgbClr val="58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엣지</a:t>
            </a:r>
            <a:endParaRPr lang="ko-KR" altLang="en-US" sz="900" dirty="0">
              <a:ln>
                <a:solidFill>
                  <a:srgbClr val="3B495E">
                    <a:alpha val="0"/>
                  </a:srgbClr>
                </a:solidFill>
              </a:ln>
              <a:solidFill>
                <a:srgbClr val="58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94B013-C58A-C4EC-CC67-8FC897BB4E16}"/>
              </a:ext>
            </a:extLst>
          </p:cNvPr>
          <p:cNvSpPr txBox="1"/>
          <p:nvPr/>
        </p:nvSpPr>
        <p:spPr>
          <a:xfrm>
            <a:off x="9166945" y="4238745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n>
                  <a:solidFill>
                    <a:srgbClr val="3B495E">
                      <a:alpha val="0"/>
                    </a:srgbClr>
                  </a:solidFill>
                </a:ln>
                <a:solidFill>
                  <a:srgbClr val="58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엣지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889A92-07D3-4AD0-E96E-824D0C0302E9}"/>
              </a:ext>
            </a:extLst>
          </p:cNvPr>
          <p:cNvSpPr txBox="1"/>
          <p:nvPr/>
        </p:nvSpPr>
        <p:spPr>
          <a:xfrm>
            <a:off x="7359101" y="4638400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n>
                  <a:solidFill>
                    <a:srgbClr val="3B495E">
                      <a:alpha val="0"/>
                    </a:srgbClr>
                  </a:solidFill>
                </a:ln>
                <a:solidFill>
                  <a:srgbClr val="58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엣지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629257C-DC68-5B37-5EC3-109434E291B1}"/>
              </a:ext>
            </a:extLst>
          </p:cNvPr>
          <p:cNvCxnSpPr>
            <a:cxnSpLocks/>
          </p:cNvCxnSpPr>
          <p:nvPr/>
        </p:nvCxnSpPr>
        <p:spPr>
          <a:xfrm>
            <a:off x="4162659" y="5413768"/>
            <a:ext cx="1663987" cy="0"/>
          </a:xfrm>
          <a:prstGeom prst="straightConnector1">
            <a:avLst/>
          </a:prstGeom>
          <a:ln w="38100">
            <a:solidFill>
              <a:srgbClr val="FF6464"/>
            </a:solidFill>
            <a:prstDash val="sysDash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46EB4D0F-CD37-F2A4-143C-2D336C2F2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72" t="8446" r="16272" b="61884"/>
          <a:stretch/>
        </p:blipFill>
        <p:spPr>
          <a:xfrm>
            <a:off x="706373" y="3088347"/>
            <a:ext cx="4235459" cy="1020305"/>
          </a:xfrm>
          <a:prstGeom prst="rect">
            <a:avLst/>
          </a:prstGeom>
        </p:spPr>
      </p:pic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E420001F-BF69-E4D5-F1FF-6221AB25AB32}"/>
              </a:ext>
            </a:extLst>
          </p:cNvPr>
          <p:cNvSpPr/>
          <p:nvPr/>
        </p:nvSpPr>
        <p:spPr>
          <a:xfrm>
            <a:off x="2225934" y="4060297"/>
            <a:ext cx="629705" cy="387193"/>
          </a:xfrm>
          <a:custGeom>
            <a:avLst/>
            <a:gdLst>
              <a:gd name="connsiteX0" fmla="*/ 0 w 352425"/>
              <a:gd name="connsiteY0" fmla="*/ 371475 h 371475"/>
              <a:gd name="connsiteX1" fmla="*/ 85725 w 352425"/>
              <a:gd name="connsiteY1" fmla="*/ 133350 h 371475"/>
              <a:gd name="connsiteX2" fmla="*/ 352425 w 352425"/>
              <a:gd name="connsiteY2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25" h="371475">
                <a:moveTo>
                  <a:pt x="0" y="371475"/>
                </a:moveTo>
                <a:cubicBezTo>
                  <a:pt x="13494" y="283368"/>
                  <a:pt x="26988" y="195262"/>
                  <a:pt x="85725" y="133350"/>
                </a:cubicBezTo>
                <a:cubicBezTo>
                  <a:pt x="144462" y="71438"/>
                  <a:pt x="248443" y="35719"/>
                  <a:pt x="352425" y="0"/>
                </a:cubicBezTo>
              </a:path>
            </a:pathLst>
          </a:custGeom>
          <a:noFill/>
          <a:ln w="22225">
            <a:solidFill>
              <a:srgbClr val="3B495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E0BBA02-8B89-62FA-A423-3450CB367388}"/>
              </a:ext>
            </a:extLst>
          </p:cNvPr>
          <p:cNvGrpSpPr/>
          <p:nvPr/>
        </p:nvGrpSpPr>
        <p:grpSpPr>
          <a:xfrm>
            <a:off x="855351" y="4434249"/>
            <a:ext cx="3169848" cy="1734055"/>
            <a:chOff x="855351" y="4434249"/>
            <a:chExt cx="3169848" cy="1734055"/>
          </a:xfrm>
        </p:grpSpPr>
        <p:grpSp>
          <p:nvGrpSpPr>
            <p:cNvPr id="45" name="그래픽 14">
              <a:extLst>
                <a:ext uri="{FF2B5EF4-FFF2-40B4-BE49-F238E27FC236}">
                  <a16:creationId xmlns:a16="http://schemas.microsoft.com/office/drawing/2014/main" id="{4FA93040-C1CE-681F-8210-3C8A6A37469F}"/>
                </a:ext>
              </a:extLst>
            </p:cNvPr>
            <p:cNvGrpSpPr/>
            <p:nvPr/>
          </p:nvGrpSpPr>
          <p:grpSpPr>
            <a:xfrm>
              <a:off x="855351" y="4434249"/>
              <a:ext cx="3169848" cy="1734055"/>
              <a:chOff x="2038171" y="3054778"/>
              <a:chExt cx="4217790" cy="2682929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9ABB984C-3730-03D8-17B8-7F677263C4DE}"/>
                  </a:ext>
                </a:extLst>
              </p:cNvPr>
              <p:cNvSpPr/>
              <p:nvPr/>
            </p:nvSpPr>
            <p:spPr>
              <a:xfrm>
                <a:off x="2191158" y="3054778"/>
                <a:ext cx="4064803" cy="2641868"/>
              </a:xfrm>
              <a:custGeom>
                <a:avLst/>
                <a:gdLst>
                  <a:gd name="connsiteX0" fmla="*/ 3150413 w 4064803"/>
                  <a:gd name="connsiteY0" fmla="*/ 813058 h 2641868"/>
                  <a:gd name="connsiteX1" fmla="*/ 315041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1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13" y="813058"/>
                    </a:moveTo>
                    <a:lnTo>
                      <a:pt x="3150413" y="813058"/>
                    </a:lnTo>
                    <a:cubicBezTo>
                      <a:pt x="2869806" y="139736"/>
                      <a:pt x="2096491" y="-178628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5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28" y="813058"/>
                      <a:pt x="3150413" y="813058"/>
                    </a:cubicBezTo>
                    <a:close/>
                  </a:path>
                </a:pathLst>
              </a:custGeom>
              <a:solidFill>
                <a:srgbClr val="3B495E"/>
              </a:solidFill>
              <a:ln w="9525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F0AA0F60-CBB4-5993-A23D-AA6CA7CBC301}"/>
                  </a:ext>
                </a:extLst>
              </p:cNvPr>
              <p:cNvSpPr/>
              <p:nvPr/>
            </p:nvSpPr>
            <p:spPr>
              <a:xfrm>
                <a:off x="2038171" y="3095839"/>
                <a:ext cx="4064803" cy="2641868"/>
              </a:xfrm>
              <a:custGeom>
                <a:avLst/>
                <a:gdLst>
                  <a:gd name="connsiteX0" fmla="*/ 3150403 w 4064803"/>
                  <a:gd name="connsiteY0" fmla="*/ 813058 h 2641868"/>
                  <a:gd name="connsiteX1" fmla="*/ 3150403 w 4064803"/>
                  <a:gd name="connsiteY1" fmla="*/ 813058 h 2641868"/>
                  <a:gd name="connsiteX2" fmla="*/ 1423159 w 4064803"/>
                  <a:gd name="connsiteY2" fmla="*/ 101979 h 2641868"/>
                  <a:gd name="connsiteX3" fmla="*/ 613858 w 4064803"/>
                  <a:gd name="connsiteY3" fmla="*/ 1226167 h 2641868"/>
                  <a:gd name="connsiteX4" fmla="*/ 6791 w 4064803"/>
                  <a:gd name="connsiteY4" fmla="*/ 2028096 h 2641868"/>
                  <a:gd name="connsiteX5" fmla="*/ 712003 w 4064803"/>
                  <a:gd name="connsiteY5" fmla="*/ 2641868 h 2641868"/>
                  <a:gd name="connsiteX6" fmla="*/ 3150403 w 4064803"/>
                  <a:gd name="connsiteY6" fmla="*/ 2641868 h 2641868"/>
                  <a:gd name="connsiteX7" fmla="*/ 4064803 w 4064803"/>
                  <a:gd name="connsiteY7" fmla="*/ 1727468 h 2641868"/>
                  <a:gd name="connsiteX8" fmla="*/ 3150403 w 4064803"/>
                  <a:gd name="connsiteY8" fmla="*/ 813058 h 26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4803" h="2641868">
                    <a:moveTo>
                      <a:pt x="3150403" y="813058"/>
                    </a:moveTo>
                    <a:lnTo>
                      <a:pt x="3150403" y="813058"/>
                    </a:lnTo>
                    <a:cubicBezTo>
                      <a:pt x="2869797" y="139736"/>
                      <a:pt x="2096481" y="-178627"/>
                      <a:pt x="1423159" y="101979"/>
                    </a:cubicBezTo>
                    <a:cubicBezTo>
                      <a:pt x="962768" y="293841"/>
                      <a:pt x="649729" y="728686"/>
                      <a:pt x="613858" y="1226167"/>
                    </a:cubicBezTo>
                    <a:cubicBezTo>
                      <a:pt x="224780" y="1279974"/>
                      <a:pt x="-47016" y="1639009"/>
                      <a:pt x="6791" y="2028096"/>
                    </a:cubicBezTo>
                    <a:cubicBezTo>
                      <a:pt x="55483" y="2380159"/>
                      <a:pt x="356597" y="2642220"/>
                      <a:pt x="712003" y="2641868"/>
                    </a:cubicBezTo>
                    <a:lnTo>
                      <a:pt x="3150403" y="2641868"/>
                    </a:lnTo>
                    <a:cubicBezTo>
                      <a:pt x="3655409" y="2641868"/>
                      <a:pt x="4064803" y="2232474"/>
                      <a:pt x="4064803" y="1727468"/>
                    </a:cubicBezTo>
                    <a:cubicBezTo>
                      <a:pt x="4064803" y="1222462"/>
                      <a:pt x="3655409" y="813058"/>
                      <a:pt x="3150403" y="813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3B495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rgbClr val="3B495E">
                        <a:alpha val="0"/>
                      </a:srgbClr>
                    </a:solidFill>
                  </a:ln>
                </a:endParaRPr>
              </a:p>
            </p:txBody>
          </p:sp>
        </p:grpSp>
        <p:pic>
          <p:nvPicPr>
            <p:cNvPr id="46" name="Picture 2" descr="Microsoft Azure factura más en 2020 que AWS y Google Cloud juntos">
              <a:extLst>
                <a:ext uri="{FF2B5EF4-FFF2-40B4-BE49-F238E27FC236}">
                  <a16:creationId xmlns:a16="http://schemas.microsoft.com/office/drawing/2014/main" id="{4257568D-2CA6-90D1-C3C9-77B56338E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6F8F7"/>
                </a:clrFrom>
                <a:clrTo>
                  <a:srgbClr val="F6F8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718" y="4960821"/>
              <a:ext cx="1534501" cy="110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NBP, 스타트업 대상 &amp;#39;네이버 클라우드 플랫폼&amp;#39; 컨퍼런스 개최">
              <a:extLst>
                <a:ext uri="{FF2B5EF4-FFF2-40B4-BE49-F238E27FC236}">
                  <a16:creationId xmlns:a16="http://schemas.microsoft.com/office/drawing/2014/main" id="{8AE8A330-F71B-481C-238A-92BC491BEA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40" b="35743"/>
            <a:stretch/>
          </p:blipFill>
          <p:spPr bwMode="auto">
            <a:xfrm>
              <a:off x="2558356" y="5226716"/>
              <a:ext cx="1206062" cy="334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Openstack, 로고 무료 아이콘 의 Vector Logo">
              <a:extLst>
                <a:ext uri="{FF2B5EF4-FFF2-40B4-BE49-F238E27FC236}">
                  <a16:creationId xmlns:a16="http://schemas.microsoft.com/office/drawing/2014/main" id="{E4FFC90C-97CB-2194-358A-D5C363C1B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29" y="5607281"/>
              <a:ext cx="878446" cy="439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897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/>
              <a:t>다중 클라우드 </a:t>
            </a:r>
            <a:r>
              <a:rPr lang="ko-KR" altLang="en-US" dirty="0" err="1"/>
              <a:t>엣지</a:t>
            </a:r>
            <a:r>
              <a:rPr lang="ko-KR" altLang="en-US" dirty="0"/>
              <a:t> 인프라 구성 기술 개요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627B63-B6FD-1898-F36F-BB0045C735A8}"/>
              </a:ext>
            </a:extLst>
          </p:cNvPr>
          <p:cNvSpPr/>
          <p:nvPr/>
        </p:nvSpPr>
        <p:spPr>
          <a:xfrm>
            <a:off x="479376" y="1191446"/>
            <a:ext cx="11233248" cy="43735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A9A5851-C367-3987-9335-7CCB61FF9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96" y="1149682"/>
            <a:ext cx="10959008" cy="1613069"/>
          </a:xfrm>
        </p:spPr>
        <p:txBody>
          <a:bodyPr>
            <a:noAutofit/>
          </a:bodyPr>
          <a:lstStyle/>
          <a:p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GM-Center :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서비스 및 인프라 운영 관리를 위한 제어 플랫폼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A6C778B-640C-D35E-2CE9-F30292BC39B2}"/>
              </a:ext>
            </a:extLst>
          </p:cNvPr>
          <p:cNvGrpSpPr/>
          <p:nvPr/>
        </p:nvGrpSpPr>
        <p:grpSpPr>
          <a:xfrm>
            <a:off x="5087888" y="2225829"/>
            <a:ext cx="6693725" cy="3795334"/>
            <a:chOff x="4928075" y="2624550"/>
            <a:chExt cx="6693725" cy="37953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DA4553D-DB18-B4A6-580B-FEC4ED225BC0}"/>
                </a:ext>
              </a:extLst>
            </p:cNvPr>
            <p:cNvGrpSpPr/>
            <p:nvPr/>
          </p:nvGrpSpPr>
          <p:grpSpPr>
            <a:xfrm>
              <a:off x="4928075" y="2672512"/>
              <a:ext cx="2583849" cy="3747372"/>
              <a:chOff x="616496" y="2849768"/>
              <a:chExt cx="2711527" cy="3747372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6151AD0-3C0A-17F1-A2FD-172FC951B89E}"/>
                  </a:ext>
                </a:extLst>
              </p:cNvPr>
              <p:cNvSpPr/>
              <p:nvPr/>
            </p:nvSpPr>
            <p:spPr>
              <a:xfrm>
                <a:off x="616496" y="2849768"/>
                <a:ext cx="990802" cy="301750"/>
              </a:xfrm>
              <a:prstGeom prst="rect">
                <a:avLst/>
              </a:prstGeom>
              <a:noFill/>
              <a:ln w="3175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System Role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11DDF7F2-D37D-39D4-22BD-99121993D2C3}"/>
                  </a:ext>
                </a:extLst>
              </p:cNvPr>
              <p:cNvSpPr/>
              <p:nvPr/>
            </p:nvSpPr>
            <p:spPr>
              <a:xfrm>
                <a:off x="1340958" y="3273645"/>
                <a:ext cx="906991" cy="224195"/>
              </a:xfrm>
              <a:prstGeom prst="round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Account</a:t>
                </a: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81131ACE-A668-048B-98A5-318D91A48223}"/>
                  </a:ext>
                </a:extLst>
              </p:cNvPr>
              <p:cNvSpPr/>
              <p:nvPr/>
            </p:nvSpPr>
            <p:spPr>
              <a:xfrm>
                <a:off x="1340958" y="3559828"/>
                <a:ext cx="906991" cy="224195"/>
              </a:xfrm>
              <a:prstGeom prst="round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Namespace</a:t>
                </a: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88828103-D372-CBFC-6D62-D75A8EF87202}"/>
                  </a:ext>
                </a:extLst>
              </p:cNvPr>
              <p:cNvSpPr/>
              <p:nvPr/>
            </p:nvSpPr>
            <p:spPr>
              <a:xfrm>
                <a:off x="1340958" y="3846011"/>
                <a:ext cx="906991" cy="224195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rgbClr val="73D67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rtlCol="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Pod</a:t>
                </a:r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6A0AA227-BD42-4E6D-E2E8-8DE4AB8A2CAD}"/>
                  </a:ext>
                </a:extLst>
              </p:cNvPr>
              <p:cNvSpPr/>
              <p:nvPr/>
            </p:nvSpPr>
            <p:spPr>
              <a:xfrm>
                <a:off x="1340958" y="4132194"/>
                <a:ext cx="906991" cy="224195"/>
              </a:xfrm>
              <a:prstGeom prst="round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Service</a:t>
                </a: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B74A7F20-A774-8385-B22D-598593365DF4}"/>
                  </a:ext>
                </a:extLst>
              </p:cNvPr>
              <p:cNvSpPr/>
              <p:nvPr/>
            </p:nvSpPr>
            <p:spPr>
              <a:xfrm>
                <a:off x="1340958" y="4418377"/>
                <a:ext cx="906991" cy="224195"/>
              </a:xfrm>
              <a:prstGeom prst="round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Service</a:t>
                </a:r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64380CE-9F20-DECC-4484-AF5EA2ADB5D7}"/>
                  </a:ext>
                </a:extLst>
              </p:cNvPr>
              <p:cNvSpPr/>
              <p:nvPr/>
            </p:nvSpPr>
            <p:spPr>
              <a:xfrm>
                <a:off x="1340958" y="4704560"/>
                <a:ext cx="906991" cy="224195"/>
              </a:xfrm>
              <a:prstGeom prst="round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Deployment</a:t>
                </a: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DDB512EB-920A-9829-0DAB-542E9A1E831D}"/>
                  </a:ext>
                </a:extLst>
              </p:cNvPr>
              <p:cNvSpPr/>
              <p:nvPr/>
            </p:nvSpPr>
            <p:spPr>
              <a:xfrm>
                <a:off x="1340958" y="4990743"/>
                <a:ext cx="906991" cy="224195"/>
              </a:xfrm>
              <a:prstGeom prst="round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PV &amp; PVC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80B6347B-58B8-3F90-282A-E4AE0382E935}"/>
                  </a:ext>
                </a:extLst>
              </p:cNvPr>
              <p:cNvSpPr/>
              <p:nvPr/>
            </p:nvSpPr>
            <p:spPr>
              <a:xfrm>
                <a:off x="1340958" y="5276926"/>
                <a:ext cx="906991" cy="224195"/>
              </a:xfrm>
              <a:prstGeom prst="round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Node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6B08BB4A-8989-B414-6C8B-E77DC55EF0BE}"/>
                  </a:ext>
                </a:extLst>
              </p:cNvPr>
              <p:cNvSpPr/>
              <p:nvPr/>
            </p:nvSpPr>
            <p:spPr>
              <a:xfrm>
                <a:off x="1340958" y="5563109"/>
                <a:ext cx="906991" cy="224195"/>
              </a:xfrm>
              <a:prstGeom prst="round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Job</a:t>
                </a: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5BE48DB9-ED78-2546-05CE-5B93277F1029}"/>
                  </a:ext>
                </a:extLst>
              </p:cNvPr>
              <p:cNvSpPr/>
              <p:nvPr/>
            </p:nvSpPr>
            <p:spPr>
              <a:xfrm>
                <a:off x="1340958" y="5849292"/>
                <a:ext cx="906991" cy="224195"/>
              </a:xfrm>
              <a:prstGeom prst="roundRect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Daemon-set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B40F0C1-A38B-4C75-E132-7AA7E482FD4F}"/>
                  </a:ext>
                </a:extLst>
              </p:cNvPr>
              <p:cNvSpPr txBox="1"/>
              <p:nvPr/>
            </p:nvSpPr>
            <p:spPr>
              <a:xfrm>
                <a:off x="1597123" y="6135475"/>
                <a:ext cx="465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…</a:t>
                </a:r>
                <a:endPara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AE14D174-20B1-8DA3-333B-5424EFB2D586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1109315" y="3154099"/>
                <a:ext cx="234225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21B4D181-F73F-DB3C-FF1F-2B5A4E7275D2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966223" y="3297191"/>
                <a:ext cx="520408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81B4E9F5-5DC8-B396-1EF6-B2378C26C28F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823132" y="3440282"/>
                <a:ext cx="806591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연결선: 꺾임 65">
                <a:extLst>
                  <a:ext uri="{FF2B5EF4-FFF2-40B4-BE49-F238E27FC236}">
                    <a16:creationId xmlns:a16="http://schemas.microsoft.com/office/drawing/2014/main" id="{19695584-F31F-B48F-4184-5F4CD44A72B8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680040" y="3583374"/>
                <a:ext cx="1092774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6D9BD1EF-7737-7FD9-C155-D0C36BCC8877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536949" y="3726465"/>
                <a:ext cx="1378957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연결선: 꺾임 67">
                <a:extLst>
                  <a:ext uri="{FF2B5EF4-FFF2-40B4-BE49-F238E27FC236}">
                    <a16:creationId xmlns:a16="http://schemas.microsoft.com/office/drawing/2014/main" id="{97B37F42-5A07-F79F-3E38-028957BACC3C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393857" y="3869557"/>
                <a:ext cx="1665140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연결선: 꺾임 68">
                <a:extLst>
                  <a:ext uri="{FF2B5EF4-FFF2-40B4-BE49-F238E27FC236}">
                    <a16:creationId xmlns:a16="http://schemas.microsoft.com/office/drawing/2014/main" id="{5C672094-E164-138D-7722-336FBB6B1D9A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250766" y="4012648"/>
                <a:ext cx="1951323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연결선: 꺾임 69">
                <a:extLst>
                  <a:ext uri="{FF2B5EF4-FFF2-40B4-BE49-F238E27FC236}">
                    <a16:creationId xmlns:a16="http://schemas.microsoft.com/office/drawing/2014/main" id="{89FB3CC7-8C44-3136-7A71-508F4BE7303B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107674" y="4155740"/>
                <a:ext cx="2237506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연결선: 꺾임 70">
                <a:extLst>
                  <a:ext uri="{FF2B5EF4-FFF2-40B4-BE49-F238E27FC236}">
                    <a16:creationId xmlns:a16="http://schemas.microsoft.com/office/drawing/2014/main" id="{6AEE0AE7-9DD5-9C32-9CF1-9032589F9797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-35417" y="4298831"/>
                <a:ext cx="2523689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8900990-E479-6B1D-BE02-C3E37E8F0A48}"/>
                  </a:ext>
                </a:extLst>
              </p:cNvPr>
              <p:cNvCxnSpPr>
                <a:stCxn id="51" idx="2"/>
              </p:cNvCxnSpPr>
              <p:nvPr/>
            </p:nvCxnSpPr>
            <p:spPr>
              <a:xfrm rot="16200000" flipH="1">
                <a:off x="-178509" y="4441923"/>
                <a:ext cx="2809872" cy="229061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C9DD03A-3CD9-4784-C099-7A37A43E542B}"/>
                  </a:ext>
                </a:extLst>
              </p:cNvPr>
              <p:cNvSpPr/>
              <p:nvPr/>
            </p:nvSpPr>
            <p:spPr>
              <a:xfrm>
                <a:off x="2708537" y="4037355"/>
                <a:ext cx="619486" cy="1531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5CAF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9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Get</a:t>
                </a:r>
                <a:endParaRPr lang="en-US" altLang="ko-KR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AFEF821-D4F4-D21C-CF10-1751AB885823}"/>
                  </a:ext>
                </a:extLst>
              </p:cNvPr>
              <p:cNvSpPr/>
              <p:nvPr/>
            </p:nvSpPr>
            <p:spPr>
              <a:xfrm>
                <a:off x="2708537" y="4252368"/>
                <a:ext cx="619486" cy="1531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5CAF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9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Watch</a:t>
                </a:r>
                <a:endParaRPr lang="en-US" altLang="ko-KR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BE950E74-3331-5705-4D7D-D7B023D20AEF}"/>
                  </a:ext>
                </a:extLst>
              </p:cNvPr>
              <p:cNvSpPr/>
              <p:nvPr/>
            </p:nvSpPr>
            <p:spPr>
              <a:xfrm>
                <a:off x="2708537" y="4467382"/>
                <a:ext cx="619486" cy="15312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5CAF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ctr"/>
              <a:lstStyle/>
              <a:p>
                <a:pPr algn="ctr"/>
                <a:r>
                  <a:rPr lang="en-US" altLang="ko-KR" sz="9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List</a:t>
                </a:r>
                <a:endParaRPr lang="en-US" altLang="ko-KR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76" name="연결선: 꺾임 75">
                <a:extLst>
                  <a:ext uri="{FF2B5EF4-FFF2-40B4-BE49-F238E27FC236}">
                    <a16:creationId xmlns:a16="http://schemas.microsoft.com/office/drawing/2014/main" id="{2E666D46-E94E-6B08-01CC-DB3F6C1E45F5}"/>
                  </a:ext>
                </a:extLst>
              </p:cNvPr>
              <p:cNvCxnSpPr>
                <a:endCxn id="73" idx="1"/>
              </p:cNvCxnSpPr>
              <p:nvPr/>
            </p:nvCxnSpPr>
            <p:spPr>
              <a:xfrm>
                <a:off x="2247949" y="3958109"/>
                <a:ext cx="460588" cy="155810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연결선: 꺾임 76">
                <a:extLst>
                  <a:ext uri="{FF2B5EF4-FFF2-40B4-BE49-F238E27FC236}">
                    <a16:creationId xmlns:a16="http://schemas.microsoft.com/office/drawing/2014/main" id="{D6E98085-BD0B-09C5-34B3-725C403435B4}"/>
                  </a:ext>
                </a:extLst>
              </p:cNvPr>
              <p:cNvCxnSpPr>
                <a:endCxn id="74" idx="1"/>
              </p:cNvCxnSpPr>
              <p:nvPr/>
            </p:nvCxnSpPr>
            <p:spPr>
              <a:xfrm>
                <a:off x="2247949" y="3958109"/>
                <a:ext cx="460588" cy="370823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연결선: 꺾임 77">
                <a:extLst>
                  <a:ext uri="{FF2B5EF4-FFF2-40B4-BE49-F238E27FC236}">
                    <a16:creationId xmlns:a16="http://schemas.microsoft.com/office/drawing/2014/main" id="{A5771E1E-B48F-5CA2-EB0B-A805D5513CB0}"/>
                  </a:ext>
                </a:extLst>
              </p:cNvPr>
              <p:cNvCxnSpPr>
                <a:endCxn id="75" idx="1"/>
              </p:cNvCxnSpPr>
              <p:nvPr/>
            </p:nvCxnSpPr>
            <p:spPr>
              <a:xfrm>
                <a:off x="2247949" y="3958109"/>
                <a:ext cx="460588" cy="585837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00A973D-CF90-CD5B-3FF3-6E5D6B04FB40}"/>
                  </a:ext>
                </a:extLst>
              </p:cNvPr>
              <p:cNvSpPr txBox="1"/>
              <p:nvPr/>
            </p:nvSpPr>
            <p:spPr>
              <a:xfrm>
                <a:off x="2820950" y="4573498"/>
                <a:ext cx="465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…</a:t>
                </a:r>
                <a:endPara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AD5DA569-41D3-0DC1-0EB5-1CEC0990F891}"/>
                </a:ext>
              </a:extLst>
            </p:cNvPr>
            <p:cNvGrpSpPr/>
            <p:nvPr/>
          </p:nvGrpSpPr>
          <p:grpSpPr>
            <a:xfrm>
              <a:off x="7579135" y="2624550"/>
              <a:ext cx="4042665" cy="3578681"/>
              <a:chOff x="11225694" y="2624550"/>
              <a:chExt cx="4042665" cy="357868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9EEBA0A-21AE-C5F3-2DBF-99D1975D2A5D}"/>
                  </a:ext>
                </a:extLst>
              </p:cNvPr>
              <p:cNvSpPr/>
              <p:nvPr/>
            </p:nvSpPr>
            <p:spPr>
              <a:xfrm>
                <a:off x="13195179" y="2624550"/>
                <a:ext cx="2073180" cy="1634757"/>
              </a:xfrm>
              <a:prstGeom prst="rect">
                <a:avLst/>
              </a:prstGeom>
              <a:solidFill>
                <a:srgbClr val="FBFBFB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t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Cloud Edge 1</a:t>
                </a:r>
                <a:endPara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8E69CDB-5330-9D7C-29B5-7E000735FE82}"/>
                  </a:ext>
                </a:extLst>
              </p:cNvPr>
              <p:cNvSpPr/>
              <p:nvPr/>
            </p:nvSpPr>
            <p:spPr>
              <a:xfrm>
                <a:off x="13195179" y="4568474"/>
                <a:ext cx="2073180" cy="1634757"/>
              </a:xfrm>
              <a:prstGeom prst="rect">
                <a:avLst/>
              </a:prstGeom>
              <a:solidFill>
                <a:srgbClr val="FBFBFB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36000" anchor="t"/>
              <a:lstStyle/>
              <a:p>
                <a:pPr algn="ctr"/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Cloud Edge 2</a:t>
                </a:r>
                <a:endPara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435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99AFAB22-FF9A-4EF1-30B1-B85D978E493D}"/>
                  </a:ext>
                </a:extLst>
              </p:cNvPr>
              <p:cNvGrpSpPr/>
              <p:nvPr/>
            </p:nvGrpSpPr>
            <p:grpSpPr>
              <a:xfrm>
                <a:off x="13305964" y="2967271"/>
                <a:ext cx="1852669" cy="496804"/>
                <a:chOff x="9408368" y="2922206"/>
                <a:chExt cx="1944216" cy="601132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219B87B7-235B-1BC1-0524-C3EFCA417ECD}"/>
                    </a:ext>
                  </a:extLst>
                </p:cNvPr>
                <p:cNvSpPr/>
                <p:nvPr/>
              </p:nvSpPr>
              <p:spPr>
                <a:xfrm>
                  <a:off x="9408368" y="2922206"/>
                  <a:ext cx="1944216" cy="601132"/>
                </a:xfrm>
                <a:prstGeom prst="rect">
                  <a:avLst/>
                </a:prstGeom>
                <a:solidFill>
                  <a:srgbClr val="F7FBFF"/>
                </a:solidFill>
                <a:ln w="3175">
                  <a:solidFill>
                    <a:srgbClr val="5CAFF6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anchor="t"/>
                <a:lstStyle/>
                <a:p>
                  <a:pPr algn="ctr"/>
                  <a:r>
                    <a:rPr lang="en-US" altLang="ko-KR" sz="10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Namespace A</a:t>
                  </a:r>
                  <a:endPara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961084C-22E6-8B56-019B-86C7F167A6BC}"/>
                    </a:ext>
                  </a:extLst>
                </p:cNvPr>
                <p:cNvSpPr/>
                <p:nvPr/>
              </p:nvSpPr>
              <p:spPr>
                <a:xfrm>
                  <a:off x="9542646" y="3162840"/>
                  <a:ext cx="1674548" cy="22379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5CAF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anchor="ctr"/>
                <a:lstStyle/>
                <a:p>
                  <a:pPr algn="ctr"/>
                  <a:r>
                    <a:rPr lang="en-US" altLang="ko-KR" sz="9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POD</a:t>
                  </a:r>
                  <a:endParaRPr lang="en-US" altLang="ko-KR" sz="9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5E3156B7-D715-4F50-3C1F-8C657E71A807}"/>
                  </a:ext>
                </a:extLst>
              </p:cNvPr>
              <p:cNvGrpSpPr/>
              <p:nvPr/>
            </p:nvGrpSpPr>
            <p:grpSpPr>
              <a:xfrm>
                <a:off x="13305964" y="3613080"/>
                <a:ext cx="1852669" cy="496804"/>
                <a:chOff x="9408368" y="3710446"/>
                <a:chExt cx="1944216" cy="601132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862F2BF3-C8D8-0AF4-2E00-077DEC357E22}"/>
                    </a:ext>
                  </a:extLst>
                </p:cNvPr>
                <p:cNvSpPr/>
                <p:nvPr/>
              </p:nvSpPr>
              <p:spPr>
                <a:xfrm>
                  <a:off x="9408368" y="3710446"/>
                  <a:ext cx="1944216" cy="601132"/>
                </a:xfrm>
                <a:prstGeom prst="rect">
                  <a:avLst/>
                </a:prstGeom>
                <a:solidFill>
                  <a:srgbClr val="F3FBF3"/>
                </a:solidFill>
                <a:ln w="3175">
                  <a:solidFill>
                    <a:srgbClr val="73D673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rtlCol="0" anchor="t"/>
                <a:lstStyle/>
                <a:p>
                  <a:pPr algn="ctr"/>
                  <a:r>
                    <a:rPr lang="en-US" altLang="ko-KR" sz="10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Namespace B</a:t>
                  </a:r>
                  <a:endPara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CB280213-4ACA-E42A-80A9-C8695257B377}"/>
                    </a:ext>
                  </a:extLst>
                </p:cNvPr>
                <p:cNvSpPr/>
                <p:nvPr/>
              </p:nvSpPr>
              <p:spPr>
                <a:xfrm>
                  <a:off x="9542646" y="3951080"/>
                  <a:ext cx="1674548" cy="22379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73D67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rtlCol="0" anchor="ctr"/>
                <a:lstStyle/>
                <a:p>
                  <a:pPr algn="ctr"/>
                  <a:r>
                    <a:rPr lang="en-US" altLang="ko-KR" sz="9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POD</a:t>
                  </a:r>
                  <a:endParaRPr lang="en-US" altLang="ko-KR" sz="9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36758551-4C09-451E-E9C8-B33EEAFF1D9F}"/>
                  </a:ext>
                </a:extLst>
              </p:cNvPr>
              <p:cNvGrpSpPr/>
              <p:nvPr/>
            </p:nvGrpSpPr>
            <p:grpSpPr>
              <a:xfrm>
                <a:off x="13305964" y="4889048"/>
                <a:ext cx="1852669" cy="496804"/>
                <a:chOff x="9408368" y="4866130"/>
                <a:chExt cx="1944216" cy="601132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8E342BF5-CE28-DA21-5591-8008F542F83D}"/>
                    </a:ext>
                  </a:extLst>
                </p:cNvPr>
                <p:cNvSpPr/>
                <p:nvPr/>
              </p:nvSpPr>
              <p:spPr>
                <a:xfrm>
                  <a:off x="9408368" y="4866130"/>
                  <a:ext cx="1944216" cy="601132"/>
                </a:xfrm>
                <a:prstGeom prst="rect">
                  <a:avLst/>
                </a:prstGeom>
                <a:solidFill>
                  <a:srgbClr val="F3FBF3"/>
                </a:solidFill>
                <a:ln w="3175">
                  <a:solidFill>
                    <a:srgbClr val="73D673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rtlCol="0" anchor="t"/>
                <a:lstStyle/>
                <a:p>
                  <a:pPr algn="ctr"/>
                  <a:r>
                    <a:rPr lang="en-US" altLang="ko-KR" sz="10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Namespace B</a:t>
                  </a: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C10B12A4-A4F7-E0DE-F477-434BBC3D7682}"/>
                    </a:ext>
                  </a:extLst>
                </p:cNvPr>
                <p:cNvSpPr/>
                <p:nvPr/>
              </p:nvSpPr>
              <p:spPr>
                <a:xfrm>
                  <a:off x="9542646" y="5106764"/>
                  <a:ext cx="1674548" cy="22379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73D67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rtlCol="0" anchor="ctr"/>
                <a:lstStyle/>
                <a:p>
                  <a:pPr algn="ctr"/>
                  <a:r>
                    <a:rPr lang="en-US" altLang="ko-KR" sz="9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POD</a:t>
                  </a:r>
                  <a:endParaRPr lang="en-US" altLang="ko-KR" sz="9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0D5F04C3-54D4-E502-4346-7DE79028F401}"/>
                  </a:ext>
                </a:extLst>
              </p:cNvPr>
              <p:cNvGrpSpPr/>
              <p:nvPr/>
            </p:nvGrpSpPr>
            <p:grpSpPr>
              <a:xfrm>
                <a:off x="13305964" y="5575898"/>
                <a:ext cx="1852669" cy="496804"/>
                <a:chOff x="9408368" y="5654370"/>
                <a:chExt cx="1944216" cy="601132"/>
              </a:xfrm>
            </p:grpSpPr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D4FB530D-7509-3B89-2873-7EA1AC5BC043}"/>
                    </a:ext>
                  </a:extLst>
                </p:cNvPr>
                <p:cNvSpPr/>
                <p:nvPr/>
              </p:nvSpPr>
              <p:spPr>
                <a:xfrm>
                  <a:off x="9408368" y="5654370"/>
                  <a:ext cx="1944216" cy="601132"/>
                </a:xfrm>
                <a:prstGeom prst="rect">
                  <a:avLst/>
                </a:prstGeom>
                <a:solidFill>
                  <a:srgbClr val="FDFBFF"/>
                </a:solidFill>
                <a:ln w="3175">
                  <a:solidFill>
                    <a:srgbClr val="BC98F5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rtlCol="0" anchor="t"/>
                <a:lstStyle/>
                <a:p>
                  <a:pPr algn="ctr"/>
                  <a:r>
                    <a:rPr lang="en-US" altLang="ko-KR" sz="10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Namespace C</a:t>
                  </a:r>
                  <a:endPara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6435C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E5E86D3F-75B0-6C49-E8DF-8370E9D8B0E1}"/>
                    </a:ext>
                  </a:extLst>
                </p:cNvPr>
                <p:cNvSpPr/>
                <p:nvPr/>
              </p:nvSpPr>
              <p:spPr>
                <a:xfrm>
                  <a:off x="9542646" y="5895004"/>
                  <a:ext cx="1674548" cy="22379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BC98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36000" rIns="0" bIns="36000" anchor="ctr"/>
                <a:lstStyle/>
                <a:p>
                  <a:pPr algn="ctr"/>
                  <a:r>
                    <a:rPr lang="en-US" altLang="ko-KR" sz="9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6435C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POD</a:t>
                  </a:r>
                </a:p>
              </p:txBody>
            </p:sp>
          </p:grpSp>
          <p:cxnSp>
            <p:nvCxnSpPr>
              <p:cNvPr id="97" name="연결선: 꺾임 96">
                <a:extLst>
                  <a:ext uri="{FF2B5EF4-FFF2-40B4-BE49-F238E27FC236}">
                    <a16:creationId xmlns:a16="http://schemas.microsoft.com/office/drawing/2014/main" id="{3C64E348-B83F-B9A8-BE37-9C7DB3CAAD48}"/>
                  </a:ext>
                </a:extLst>
              </p:cNvPr>
              <p:cNvCxnSpPr>
                <a:cxnSpLocks/>
                <a:endCxn id="88" idx="1"/>
              </p:cNvCxnSpPr>
              <p:nvPr/>
            </p:nvCxnSpPr>
            <p:spPr>
              <a:xfrm flipV="1">
                <a:off x="11225694" y="3861482"/>
                <a:ext cx="2080270" cy="879466"/>
              </a:xfrm>
              <a:prstGeom prst="bentConnector3">
                <a:avLst/>
              </a:prstGeom>
              <a:ln w="12700">
                <a:solidFill>
                  <a:srgbClr val="0070C0"/>
                </a:solidFill>
                <a:prstDash val="sysDash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연결선: 꺾임 97">
                <a:extLst>
                  <a:ext uri="{FF2B5EF4-FFF2-40B4-BE49-F238E27FC236}">
                    <a16:creationId xmlns:a16="http://schemas.microsoft.com/office/drawing/2014/main" id="{3572C576-B7E5-5840-50D9-B7D875A47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25694" y="3269903"/>
                <a:ext cx="2080270" cy="1260558"/>
              </a:xfrm>
              <a:prstGeom prst="bentConnector3">
                <a:avLst>
                  <a:gd name="adj1" fmla="val 43892"/>
                </a:avLst>
              </a:prstGeom>
              <a:ln w="12700">
                <a:solidFill>
                  <a:srgbClr val="FF6464"/>
                </a:solidFill>
                <a:prstDash val="sysDash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곱하기 기호 98">
                <a:extLst>
                  <a:ext uri="{FF2B5EF4-FFF2-40B4-BE49-F238E27FC236}">
                    <a16:creationId xmlns:a16="http://schemas.microsoft.com/office/drawing/2014/main" id="{1BF61A81-21A6-1952-4DF9-415DFE1356A5}"/>
                  </a:ext>
                </a:extLst>
              </p:cNvPr>
              <p:cNvSpPr/>
              <p:nvPr/>
            </p:nvSpPr>
            <p:spPr>
              <a:xfrm>
                <a:off x="12002771" y="3519434"/>
                <a:ext cx="298515" cy="313266"/>
              </a:xfrm>
              <a:prstGeom prst="mathMultiply">
                <a:avLst/>
              </a:prstGeom>
              <a:solidFill>
                <a:srgbClr val="FF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cxnSp>
            <p:nvCxnSpPr>
              <p:cNvPr id="100" name="연결선: 꺾임 99">
                <a:extLst>
                  <a:ext uri="{FF2B5EF4-FFF2-40B4-BE49-F238E27FC236}">
                    <a16:creationId xmlns:a16="http://schemas.microsoft.com/office/drawing/2014/main" id="{2C0006DB-C9EA-2224-535D-526109B02485}"/>
                  </a:ext>
                </a:extLst>
              </p:cNvPr>
              <p:cNvCxnSpPr>
                <a:cxnSpLocks/>
                <a:endCxn id="91" idx="1"/>
              </p:cNvCxnSpPr>
              <p:nvPr/>
            </p:nvCxnSpPr>
            <p:spPr>
              <a:xfrm>
                <a:off x="11225694" y="4740948"/>
                <a:ext cx="2080270" cy="396502"/>
              </a:xfrm>
              <a:prstGeom prst="bentConnector3">
                <a:avLst/>
              </a:prstGeom>
              <a:ln w="12700">
                <a:solidFill>
                  <a:srgbClr val="0070C0"/>
                </a:solidFill>
                <a:prstDash val="sysDash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연결선: 꺾임 100">
                <a:extLst>
                  <a:ext uri="{FF2B5EF4-FFF2-40B4-BE49-F238E27FC236}">
                    <a16:creationId xmlns:a16="http://schemas.microsoft.com/office/drawing/2014/main" id="{1320D76D-D332-B07B-27EB-B69F502C3B0F}"/>
                  </a:ext>
                </a:extLst>
              </p:cNvPr>
              <p:cNvCxnSpPr>
                <a:cxnSpLocks/>
                <a:endCxn id="94" idx="1"/>
              </p:cNvCxnSpPr>
              <p:nvPr/>
            </p:nvCxnSpPr>
            <p:spPr>
              <a:xfrm>
                <a:off x="11225694" y="4962217"/>
                <a:ext cx="2080270" cy="862083"/>
              </a:xfrm>
              <a:prstGeom prst="bentConnector3">
                <a:avLst>
                  <a:gd name="adj1" fmla="val 43892"/>
                </a:avLst>
              </a:prstGeom>
              <a:ln w="12700">
                <a:solidFill>
                  <a:srgbClr val="FF6464"/>
                </a:solidFill>
                <a:prstDash val="sysDash"/>
                <a:headEnd type="arrow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곱하기 기호 101">
                <a:extLst>
                  <a:ext uri="{FF2B5EF4-FFF2-40B4-BE49-F238E27FC236}">
                    <a16:creationId xmlns:a16="http://schemas.microsoft.com/office/drawing/2014/main" id="{A0DC86FB-563F-5639-C46A-52C5F8AA4D78}"/>
                  </a:ext>
                </a:extLst>
              </p:cNvPr>
              <p:cNvSpPr/>
              <p:nvPr/>
            </p:nvSpPr>
            <p:spPr>
              <a:xfrm>
                <a:off x="12002771" y="5341317"/>
                <a:ext cx="298515" cy="313266"/>
              </a:xfrm>
              <a:prstGeom prst="mathMultiply">
                <a:avLst/>
              </a:prstGeom>
              <a:solidFill>
                <a:srgbClr val="FF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B2C4B92C-1371-50EA-A49C-89C63036F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0" y="2295270"/>
            <a:ext cx="4772821" cy="354265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61DF39AE-6505-07C4-4C5C-A5F53360C1D2}"/>
              </a:ext>
            </a:extLst>
          </p:cNvPr>
          <p:cNvSpPr txBox="1"/>
          <p:nvPr/>
        </p:nvSpPr>
        <p:spPr>
          <a:xfrm>
            <a:off x="1766233" y="2025939"/>
            <a:ext cx="1495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&lt;GM-Center API </a:t>
            </a:r>
            <a:r>
              <a:rPr kumimoji="0" lang="ko-KR" altLang="en-US" sz="1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명세</a:t>
            </a:r>
            <a:r>
              <a:rPr kumimoji="0" lang="en-US" altLang="ko-KR" sz="1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 Bold"/>
                <a:ea typeface="나눔스퀘어 Bold"/>
              </a:rPr>
              <a:t>&gt;</a:t>
            </a:r>
            <a:endParaRPr kumimoji="0" lang="ko-KR" altLang="en-US" sz="1000" kern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6726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/>
              <a:t>다중 클라우드 </a:t>
            </a:r>
            <a:r>
              <a:rPr lang="ko-KR" altLang="en-US" dirty="0" err="1"/>
              <a:t>엣지</a:t>
            </a:r>
            <a:r>
              <a:rPr lang="ko-KR" altLang="en-US" dirty="0"/>
              <a:t> 인프라 구성 기술 개요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627B63-B6FD-1898-F36F-BB0045C735A8}"/>
              </a:ext>
            </a:extLst>
          </p:cNvPr>
          <p:cNvSpPr/>
          <p:nvPr/>
        </p:nvSpPr>
        <p:spPr>
          <a:xfrm>
            <a:off x="479376" y="1191446"/>
            <a:ext cx="11233248" cy="43735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A9A5851-C367-3987-9335-7CCB61FF9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96" y="1149682"/>
            <a:ext cx="10959008" cy="1613069"/>
          </a:xfrm>
        </p:spPr>
        <p:txBody>
          <a:bodyPr>
            <a:noAutofit/>
          </a:bodyPr>
          <a:lstStyle/>
          <a:p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GM-Tool :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서비스 및 인프라 운영 관리를 위한 서비스 포탈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AA35C0-6C3C-C5FB-8CA1-ADE094E5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111" y="1685685"/>
            <a:ext cx="9219779" cy="49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9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GM-Center/GM-Tool </a:t>
            </a:r>
            <a:r>
              <a:rPr lang="ko-KR" altLang="en-US" dirty="0"/>
              <a:t>릴리즈 개요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5019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46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GM-Center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는 퍼블릭 클라우드와 클라우드 </a:t>
            </a:r>
            <a:r>
              <a:rPr lang="ko-KR" altLang="en-US" dirty="0" err="1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엣지를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통합 관리하기 위한 관리 플랫폼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  <a:p>
            <a:pPr lvl="1"/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Release 1.0 :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서비스 운영 관리를 위한 기능 중심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  <a:p>
            <a:pPr lvl="1"/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Release 2.5 :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퍼블릭 클라우드 및 엣지 연동 및 운영 관리 기능 추가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82DE2E6-02D4-6EB3-AF3D-3770E24AFC72}"/>
              </a:ext>
            </a:extLst>
          </p:cNvPr>
          <p:cNvSpPr/>
          <p:nvPr/>
        </p:nvSpPr>
        <p:spPr>
          <a:xfrm>
            <a:off x="587212" y="3717032"/>
            <a:ext cx="5716894" cy="2595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Gateway</a:t>
            </a:r>
            <a:r>
              <a:rPr lang="en-US" altLang="ko-KR" sz="14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GM Center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이용을 위한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Management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배포 관리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 Management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등록 관리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 Management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등록 관리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Platform Management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워크스페이스 및 프로젝트 관리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Monitoring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및 서비스의 모니터링 기능 제공</a:t>
            </a:r>
          </a:p>
          <a:p>
            <a:pPr marL="88900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ko-KR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Kubernetes, </a:t>
            </a:r>
            <a:r>
              <a:rPr lang="en-US" altLang="ko-KR" sz="11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Database,</a:t>
            </a:r>
            <a:r>
              <a:rPr lang="en-US" altLang="ko-KR" sz="11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Thanos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6FC1548C-9111-FEC5-6B84-2DA01C7CD13D}"/>
              </a:ext>
            </a:extLst>
          </p:cNvPr>
          <p:cNvSpPr txBox="1">
            <a:spLocks/>
          </p:cNvSpPr>
          <p:nvPr/>
        </p:nvSpPr>
        <p:spPr>
          <a:xfrm>
            <a:off x="9264352" y="643618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1200" kern="1200" smtClean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8EA8EC-617B-C864-8E08-460DDC8E892A}"/>
              </a:ext>
            </a:extLst>
          </p:cNvPr>
          <p:cNvSpPr/>
          <p:nvPr/>
        </p:nvSpPr>
        <p:spPr>
          <a:xfrm>
            <a:off x="6333541" y="3717032"/>
            <a:ext cx="5598764" cy="2610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defRPr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추가기능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429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8900" indent="-889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Infra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Management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Cloud Edge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Core Cloud, VM 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 관리 기능 제공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Storage</a:t>
            </a:r>
            <a:r>
              <a:rPr lang="en-US" altLang="ko-KR" sz="14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 및 관리를 위한 스토리지 기능 제공</a:t>
            </a:r>
            <a:endParaRPr lang="en-US" altLang="ko-KR" sz="1100" b="0" i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4292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Dashboard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통합 대시보드 및 스토리지 대시보드 기능 제공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Swagger 3.0 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429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8900" indent="-889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429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기능 고도화</a:t>
            </a:r>
            <a:endParaRPr kumimoji="1" lang="en-US" altLang="ko-KR" sz="2000" b="0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Golang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기반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API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서버 개발</a:t>
            </a:r>
            <a:endParaRPr kumimoji="1" lang="en-US" altLang="ko-KR" sz="1400" b="0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Monitoring Query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튜닝</a:t>
            </a:r>
            <a:endParaRPr kumimoji="1" lang="en-US" altLang="ko-KR" sz="1400" b="0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35860A-B1B4-CF58-AB94-1D96BA901F4A}"/>
              </a:ext>
            </a:extLst>
          </p:cNvPr>
          <p:cNvGrpSpPr/>
          <p:nvPr/>
        </p:nvGrpSpPr>
        <p:grpSpPr>
          <a:xfrm>
            <a:off x="587212" y="2796928"/>
            <a:ext cx="4854983" cy="881717"/>
            <a:chOff x="587212" y="2796928"/>
            <a:chExt cx="4854983" cy="881717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3EF5C83-255A-AC13-900E-314DDBE33E16}"/>
                </a:ext>
              </a:extLst>
            </p:cNvPr>
            <p:cNvSpPr/>
            <p:nvPr/>
          </p:nvSpPr>
          <p:spPr>
            <a:xfrm>
              <a:off x="1659695" y="2849608"/>
              <a:ext cx="183550" cy="183550"/>
            </a:xfrm>
            <a:prstGeom prst="ellipse">
              <a:avLst/>
            </a:prstGeom>
            <a:solidFill>
              <a:srgbClr val="FB6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44DC77E-0984-E2F4-6CCF-069FB6BB427A}"/>
                </a:ext>
              </a:extLst>
            </p:cNvPr>
            <p:cNvSpPr/>
            <p:nvPr/>
          </p:nvSpPr>
          <p:spPr>
            <a:xfrm>
              <a:off x="2432037" y="3453230"/>
              <a:ext cx="183550" cy="183550"/>
            </a:xfrm>
            <a:prstGeom prst="ellipse">
              <a:avLst/>
            </a:prstGeom>
            <a:solidFill>
              <a:srgbClr val="FB6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A06EBE1-7979-9B7F-93F4-C58661B663E0}"/>
                </a:ext>
              </a:extLst>
            </p:cNvPr>
            <p:cNvGrpSpPr/>
            <p:nvPr/>
          </p:nvGrpSpPr>
          <p:grpSpPr>
            <a:xfrm>
              <a:off x="587212" y="2796928"/>
              <a:ext cx="4854983" cy="881717"/>
              <a:chOff x="640913" y="2877266"/>
              <a:chExt cx="4854983" cy="881717"/>
            </a:xfrm>
          </p:grpSpPr>
          <p:sp>
            <p:nvSpPr>
              <p:cNvPr id="40" name="그래픽 4">
                <a:extLst>
                  <a:ext uri="{FF2B5EF4-FFF2-40B4-BE49-F238E27FC236}">
                    <a16:creationId xmlns:a16="http://schemas.microsoft.com/office/drawing/2014/main" id="{ECC8A820-7BE9-4010-AD6D-EB7A669CE10F}"/>
                  </a:ext>
                </a:extLst>
              </p:cNvPr>
              <p:cNvSpPr/>
              <p:nvPr/>
            </p:nvSpPr>
            <p:spPr>
              <a:xfrm>
                <a:off x="640913" y="2877266"/>
                <a:ext cx="4854983" cy="881717"/>
              </a:xfrm>
              <a:custGeom>
                <a:avLst/>
                <a:gdLst>
                  <a:gd name="connsiteX0" fmla="*/ 623888 w 1592579"/>
                  <a:gd name="connsiteY0" fmla="*/ 1068705 h 1262062"/>
                  <a:gd name="connsiteX1" fmla="*/ 1176338 w 1592579"/>
                  <a:gd name="connsiteY1" fmla="*/ 1068705 h 1262062"/>
                  <a:gd name="connsiteX2" fmla="*/ 1176338 w 1592579"/>
                  <a:gd name="connsiteY2" fmla="*/ 1262063 h 1262062"/>
                  <a:gd name="connsiteX3" fmla="*/ 1592580 w 1592579"/>
                  <a:gd name="connsiteY3" fmla="*/ 641985 h 1262062"/>
                  <a:gd name="connsiteX4" fmla="*/ 1176338 w 1592579"/>
                  <a:gd name="connsiteY4" fmla="*/ 0 h 1262062"/>
                  <a:gd name="connsiteX5" fmla="*/ 1176338 w 1592579"/>
                  <a:gd name="connsiteY5" fmla="*/ 192405 h 1262062"/>
                  <a:gd name="connsiteX6" fmla="*/ 492443 w 1592579"/>
                  <a:gd name="connsiteY6" fmla="*/ 192405 h 1262062"/>
                  <a:gd name="connsiteX7" fmla="*/ 492443 w 1592579"/>
                  <a:gd name="connsiteY7" fmla="*/ 1068705 h 1262062"/>
                  <a:gd name="connsiteX8" fmla="*/ 0 w 1592579"/>
                  <a:gd name="connsiteY8" fmla="*/ 1068705 h 1262062"/>
                  <a:gd name="connsiteX9" fmla="*/ 0 w 1592579"/>
                  <a:gd name="connsiteY9" fmla="*/ 192405 h 1262062"/>
                  <a:gd name="connsiteX10" fmla="*/ 367665 w 1592579"/>
                  <a:gd name="connsiteY10" fmla="*/ 192405 h 1262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2579" h="1262062">
                    <a:moveTo>
                      <a:pt x="623888" y="1068705"/>
                    </a:moveTo>
                    <a:lnTo>
                      <a:pt x="1176338" y="1068705"/>
                    </a:lnTo>
                    <a:lnTo>
                      <a:pt x="1176338" y="1262063"/>
                    </a:lnTo>
                    <a:lnTo>
                      <a:pt x="1592580" y="641985"/>
                    </a:lnTo>
                    <a:lnTo>
                      <a:pt x="1176338" y="0"/>
                    </a:lnTo>
                    <a:lnTo>
                      <a:pt x="1176338" y="192405"/>
                    </a:lnTo>
                    <a:lnTo>
                      <a:pt x="492443" y="192405"/>
                    </a:lnTo>
                    <a:lnTo>
                      <a:pt x="492443" y="1068705"/>
                    </a:lnTo>
                    <a:lnTo>
                      <a:pt x="0" y="1068705"/>
                    </a:lnTo>
                    <a:lnTo>
                      <a:pt x="0" y="192405"/>
                    </a:lnTo>
                    <a:lnTo>
                      <a:pt x="367665" y="192405"/>
                    </a:lnTo>
                  </a:path>
                </a:pathLst>
              </a:custGeom>
              <a:noFill/>
              <a:ln w="63500" cap="rnd">
                <a:solidFill>
                  <a:srgbClr val="FB6A5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48CDF5-B46C-4B13-25D0-F7009D7A0F79}"/>
                  </a:ext>
                </a:extLst>
              </p:cNvPr>
              <p:cNvSpPr txBox="1"/>
              <p:nvPr/>
            </p:nvSpPr>
            <p:spPr>
              <a:xfrm>
                <a:off x="2383049" y="3225791"/>
                <a:ext cx="266026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4292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서비스 배포 관리 지원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C9626AC-12A0-9F6C-15EA-A0C1E95B2899}"/>
                  </a:ext>
                </a:extLst>
              </p:cNvPr>
              <p:cNvSpPr txBox="1"/>
              <p:nvPr/>
            </p:nvSpPr>
            <p:spPr>
              <a:xfrm>
                <a:off x="825309" y="3102681"/>
                <a:ext cx="76908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en-US" altLang="ko-KR" sz="2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B6A5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V1.0</a:t>
                </a:r>
                <a:endPara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B6A5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C9DD6E5-9636-6270-15BB-4EC0185B1319}"/>
              </a:ext>
            </a:extLst>
          </p:cNvPr>
          <p:cNvGrpSpPr/>
          <p:nvPr/>
        </p:nvGrpSpPr>
        <p:grpSpPr>
          <a:xfrm>
            <a:off x="6333540" y="2752134"/>
            <a:ext cx="4854983" cy="881717"/>
            <a:chOff x="6502751" y="2833049"/>
            <a:chExt cx="4854983" cy="881717"/>
          </a:xfrm>
        </p:grpSpPr>
        <p:sp>
          <p:nvSpPr>
            <p:cNvPr id="59" name="그래픽 4">
              <a:extLst>
                <a:ext uri="{FF2B5EF4-FFF2-40B4-BE49-F238E27FC236}">
                  <a16:creationId xmlns:a16="http://schemas.microsoft.com/office/drawing/2014/main" id="{0A45F934-9DFC-AF2C-8DA6-CC7CDA9E7D38}"/>
                </a:ext>
              </a:extLst>
            </p:cNvPr>
            <p:cNvSpPr/>
            <p:nvPr/>
          </p:nvSpPr>
          <p:spPr>
            <a:xfrm>
              <a:off x="6502751" y="2833049"/>
              <a:ext cx="4854983" cy="881717"/>
            </a:xfrm>
            <a:custGeom>
              <a:avLst/>
              <a:gdLst>
                <a:gd name="connsiteX0" fmla="*/ 623888 w 1592579"/>
                <a:gd name="connsiteY0" fmla="*/ 1068705 h 1262062"/>
                <a:gd name="connsiteX1" fmla="*/ 1176338 w 1592579"/>
                <a:gd name="connsiteY1" fmla="*/ 1068705 h 1262062"/>
                <a:gd name="connsiteX2" fmla="*/ 1176338 w 1592579"/>
                <a:gd name="connsiteY2" fmla="*/ 1262063 h 1262062"/>
                <a:gd name="connsiteX3" fmla="*/ 1592580 w 1592579"/>
                <a:gd name="connsiteY3" fmla="*/ 641985 h 1262062"/>
                <a:gd name="connsiteX4" fmla="*/ 1176338 w 1592579"/>
                <a:gd name="connsiteY4" fmla="*/ 0 h 1262062"/>
                <a:gd name="connsiteX5" fmla="*/ 1176338 w 1592579"/>
                <a:gd name="connsiteY5" fmla="*/ 192405 h 1262062"/>
                <a:gd name="connsiteX6" fmla="*/ 492443 w 1592579"/>
                <a:gd name="connsiteY6" fmla="*/ 192405 h 1262062"/>
                <a:gd name="connsiteX7" fmla="*/ 492443 w 1592579"/>
                <a:gd name="connsiteY7" fmla="*/ 1068705 h 1262062"/>
                <a:gd name="connsiteX8" fmla="*/ 0 w 1592579"/>
                <a:gd name="connsiteY8" fmla="*/ 1068705 h 1262062"/>
                <a:gd name="connsiteX9" fmla="*/ 0 w 1592579"/>
                <a:gd name="connsiteY9" fmla="*/ 192405 h 1262062"/>
                <a:gd name="connsiteX10" fmla="*/ 367665 w 1592579"/>
                <a:gd name="connsiteY10" fmla="*/ 192405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2579" h="1262062">
                  <a:moveTo>
                    <a:pt x="623888" y="1068705"/>
                  </a:moveTo>
                  <a:lnTo>
                    <a:pt x="1176338" y="1068705"/>
                  </a:lnTo>
                  <a:lnTo>
                    <a:pt x="1176338" y="1262063"/>
                  </a:lnTo>
                  <a:lnTo>
                    <a:pt x="1592580" y="641985"/>
                  </a:lnTo>
                  <a:lnTo>
                    <a:pt x="1176338" y="0"/>
                  </a:lnTo>
                  <a:lnTo>
                    <a:pt x="1176338" y="192405"/>
                  </a:lnTo>
                  <a:lnTo>
                    <a:pt x="492443" y="192405"/>
                  </a:lnTo>
                  <a:lnTo>
                    <a:pt x="492443" y="1068705"/>
                  </a:lnTo>
                  <a:lnTo>
                    <a:pt x="0" y="1068705"/>
                  </a:lnTo>
                  <a:lnTo>
                    <a:pt x="0" y="192405"/>
                  </a:lnTo>
                  <a:lnTo>
                    <a:pt x="367665" y="192405"/>
                  </a:lnTo>
                </a:path>
              </a:pathLst>
            </a:custGeom>
            <a:noFill/>
            <a:ln w="63500" cap="rnd">
              <a:solidFill>
                <a:srgbClr val="77C8A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8A26AFE-38AD-A393-4BB6-4969D99FE04B}"/>
                </a:ext>
              </a:extLst>
            </p:cNvPr>
            <p:cNvSpPr txBox="1"/>
            <p:nvPr/>
          </p:nvSpPr>
          <p:spPr>
            <a:xfrm>
              <a:off x="8244887" y="3181574"/>
              <a:ext cx="26602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4292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클라우드 및 엣지 연동 지원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05A2DED-B0E0-E0E7-82C3-DB0D74535131}"/>
                </a:ext>
              </a:extLst>
            </p:cNvPr>
            <p:cNvSpPr/>
            <p:nvPr/>
          </p:nvSpPr>
          <p:spPr>
            <a:xfrm>
              <a:off x="7575234" y="2881542"/>
              <a:ext cx="183550" cy="183550"/>
            </a:xfrm>
            <a:prstGeom prst="ellipse">
              <a:avLst/>
            </a:prstGeom>
            <a:solidFill>
              <a:srgbClr val="77C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C46D8AE-280F-9B08-F58D-9D0090B99A1B}"/>
                </a:ext>
              </a:extLst>
            </p:cNvPr>
            <p:cNvSpPr/>
            <p:nvPr/>
          </p:nvSpPr>
          <p:spPr>
            <a:xfrm>
              <a:off x="8244887" y="3489351"/>
              <a:ext cx="183550" cy="183550"/>
            </a:xfrm>
            <a:prstGeom prst="ellipse">
              <a:avLst/>
            </a:prstGeom>
            <a:solidFill>
              <a:srgbClr val="77C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A967D9-3464-089F-58D7-114EBCA78521}"/>
                </a:ext>
              </a:extLst>
            </p:cNvPr>
            <p:cNvSpPr txBox="1"/>
            <p:nvPr/>
          </p:nvSpPr>
          <p:spPr>
            <a:xfrm>
              <a:off x="6687147" y="3058464"/>
              <a:ext cx="769084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rgbClr val="77C8A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V2.5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9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/>
              <a:t>GM-Center/GM-Tool </a:t>
            </a:r>
            <a:r>
              <a:rPr lang="ko-KR" altLang="en-US" dirty="0"/>
              <a:t>릴리즈 개요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9FFDE656-D2A2-55AA-23CE-4DCF0228E51E}"/>
              </a:ext>
            </a:extLst>
          </p:cNvPr>
          <p:cNvSpPr txBox="1">
            <a:spLocks/>
          </p:cNvSpPr>
          <p:nvPr/>
        </p:nvSpPr>
        <p:spPr>
          <a:xfrm>
            <a:off x="9264352" y="643618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1200" kern="1200" smtClean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31DDEA-19BB-CCD7-37AC-5261552C6827}"/>
              </a:ext>
            </a:extLst>
          </p:cNvPr>
          <p:cNvSpPr/>
          <p:nvPr/>
        </p:nvSpPr>
        <p:spPr>
          <a:xfrm>
            <a:off x="335360" y="1143415"/>
            <a:ext cx="11596945" cy="150197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9D78CBF1-A561-52EE-92C1-E961F268AD99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46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GM-Tool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은 다중 클라우드 </a:t>
            </a:r>
            <a:r>
              <a:rPr lang="ko-KR" altLang="en-US" dirty="0" err="1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엣지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  <a:sym typeface="Arial"/>
              </a:rPr>
              <a:t> 인프라를 관리하고 서비스 이용 지원을 위한 포탈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  <a:sym typeface="Arial"/>
            </a:endParaRPr>
          </a:p>
          <a:p>
            <a:pPr lvl="1"/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Release 1.0 :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서비스 운영 관리를 위한 기능 중심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  <a:p>
            <a:pPr lvl="1"/>
            <a:r>
              <a:rPr lang="en-US" altLang="ko-KR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Release 2.5 : </a:t>
            </a:r>
            <a:r>
              <a:rPr lang="ko-KR" altLang="en-US" dirty="0">
                <a:ln>
                  <a:solidFill>
                    <a:srgbClr val="5CAFF6">
                      <a:alpha val="0"/>
                    </a:srgbClr>
                  </a:solidFill>
                </a:ln>
              </a:rPr>
              <a:t>인프라 관리 기능 및 대시보드 추가</a:t>
            </a:r>
            <a:endParaRPr lang="en-US" altLang="ko-KR" dirty="0">
              <a:ln>
                <a:solidFill>
                  <a:srgbClr val="5CAFF6">
                    <a:alpha val="0"/>
                  </a:srgbClr>
                </a:solidFill>
              </a:ln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A88A2CC1-A56C-1EC2-4230-13FE4B45A160}"/>
              </a:ext>
            </a:extLst>
          </p:cNvPr>
          <p:cNvSpPr txBox="1">
            <a:spLocks/>
          </p:cNvSpPr>
          <p:nvPr/>
        </p:nvSpPr>
        <p:spPr>
          <a:xfrm>
            <a:off x="9264352" y="643618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1200" kern="1200" smtClean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63FB0B-FFCD-DFE0-23F6-B17D307B7378}"/>
              </a:ext>
            </a:extLst>
          </p:cNvPr>
          <p:cNvGrpSpPr/>
          <p:nvPr/>
        </p:nvGrpSpPr>
        <p:grpSpPr>
          <a:xfrm>
            <a:off x="587212" y="2796928"/>
            <a:ext cx="4854983" cy="881717"/>
            <a:chOff x="587212" y="2796928"/>
            <a:chExt cx="4854983" cy="88171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71E59E4-D3A6-F71E-A935-E6CD1328AD5A}"/>
                </a:ext>
              </a:extLst>
            </p:cNvPr>
            <p:cNvSpPr/>
            <p:nvPr/>
          </p:nvSpPr>
          <p:spPr>
            <a:xfrm>
              <a:off x="1659695" y="2849608"/>
              <a:ext cx="183550" cy="183550"/>
            </a:xfrm>
            <a:prstGeom prst="ellipse">
              <a:avLst/>
            </a:prstGeom>
            <a:solidFill>
              <a:srgbClr val="FB6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EF62EB3-763C-C8FB-C21E-E6F69781DB26}"/>
                </a:ext>
              </a:extLst>
            </p:cNvPr>
            <p:cNvSpPr/>
            <p:nvPr/>
          </p:nvSpPr>
          <p:spPr>
            <a:xfrm>
              <a:off x="2432037" y="3453230"/>
              <a:ext cx="183550" cy="183550"/>
            </a:xfrm>
            <a:prstGeom prst="ellipse">
              <a:avLst/>
            </a:prstGeom>
            <a:solidFill>
              <a:srgbClr val="FB6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AE5D4C6-8DF7-A600-BDF1-3D7E4DE9C642}"/>
                </a:ext>
              </a:extLst>
            </p:cNvPr>
            <p:cNvGrpSpPr/>
            <p:nvPr/>
          </p:nvGrpSpPr>
          <p:grpSpPr>
            <a:xfrm>
              <a:off x="587212" y="2796928"/>
              <a:ext cx="4854983" cy="881717"/>
              <a:chOff x="640913" y="2877266"/>
              <a:chExt cx="4854983" cy="881717"/>
            </a:xfrm>
          </p:grpSpPr>
          <p:sp>
            <p:nvSpPr>
              <p:cNvPr id="30" name="그래픽 4">
                <a:extLst>
                  <a:ext uri="{FF2B5EF4-FFF2-40B4-BE49-F238E27FC236}">
                    <a16:creationId xmlns:a16="http://schemas.microsoft.com/office/drawing/2014/main" id="{6C5087A4-5796-5FAC-F366-4F3E4C290CF0}"/>
                  </a:ext>
                </a:extLst>
              </p:cNvPr>
              <p:cNvSpPr/>
              <p:nvPr/>
            </p:nvSpPr>
            <p:spPr>
              <a:xfrm>
                <a:off x="640913" y="2877266"/>
                <a:ext cx="4854983" cy="881717"/>
              </a:xfrm>
              <a:custGeom>
                <a:avLst/>
                <a:gdLst>
                  <a:gd name="connsiteX0" fmla="*/ 623888 w 1592579"/>
                  <a:gd name="connsiteY0" fmla="*/ 1068705 h 1262062"/>
                  <a:gd name="connsiteX1" fmla="*/ 1176338 w 1592579"/>
                  <a:gd name="connsiteY1" fmla="*/ 1068705 h 1262062"/>
                  <a:gd name="connsiteX2" fmla="*/ 1176338 w 1592579"/>
                  <a:gd name="connsiteY2" fmla="*/ 1262063 h 1262062"/>
                  <a:gd name="connsiteX3" fmla="*/ 1592580 w 1592579"/>
                  <a:gd name="connsiteY3" fmla="*/ 641985 h 1262062"/>
                  <a:gd name="connsiteX4" fmla="*/ 1176338 w 1592579"/>
                  <a:gd name="connsiteY4" fmla="*/ 0 h 1262062"/>
                  <a:gd name="connsiteX5" fmla="*/ 1176338 w 1592579"/>
                  <a:gd name="connsiteY5" fmla="*/ 192405 h 1262062"/>
                  <a:gd name="connsiteX6" fmla="*/ 492443 w 1592579"/>
                  <a:gd name="connsiteY6" fmla="*/ 192405 h 1262062"/>
                  <a:gd name="connsiteX7" fmla="*/ 492443 w 1592579"/>
                  <a:gd name="connsiteY7" fmla="*/ 1068705 h 1262062"/>
                  <a:gd name="connsiteX8" fmla="*/ 0 w 1592579"/>
                  <a:gd name="connsiteY8" fmla="*/ 1068705 h 1262062"/>
                  <a:gd name="connsiteX9" fmla="*/ 0 w 1592579"/>
                  <a:gd name="connsiteY9" fmla="*/ 192405 h 1262062"/>
                  <a:gd name="connsiteX10" fmla="*/ 367665 w 1592579"/>
                  <a:gd name="connsiteY10" fmla="*/ 192405 h 1262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2579" h="1262062">
                    <a:moveTo>
                      <a:pt x="623888" y="1068705"/>
                    </a:moveTo>
                    <a:lnTo>
                      <a:pt x="1176338" y="1068705"/>
                    </a:lnTo>
                    <a:lnTo>
                      <a:pt x="1176338" y="1262063"/>
                    </a:lnTo>
                    <a:lnTo>
                      <a:pt x="1592580" y="641985"/>
                    </a:lnTo>
                    <a:lnTo>
                      <a:pt x="1176338" y="0"/>
                    </a:lnTo>
                    <a:lnTo>
                      <a:pt x="1176338" y="192405"/>
                    </a:lnTo>
                    <a:lnTo>
                      <a:pt x="492443" y="192405"/>
                    </a:lnTo>
                    <a:lnTo>
                      <a:pt x="492443" y="1068705"/>
                    </a:lnTo>
                    <a:lnTo>
                      <a:pt x="0" y="1068705"/>
                    </a:lnTo>
                    <a:lnTo>
                      <a:pt x="0" y="192405"/>
                    </a:lnTo>
                    <a:lnTo>
                      <a:pt x="367665" y="192405"/>
                    </a:lnTo>
                  </a:path>
                </a:pathLst>
              </a:custGeom>
              <a:noFill/>
              <a:ln w="63500" cap="rnd">
                <a:solidFill>
                  <a:srgbClr val="FB6A5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7AB12C-4BDF-633A-9269-62C4AE52D51E}"/>
                  </a:ext>
                </a:extLst>
              </p:cNvPr>
              <p:cNvSpPr txBox="1"/>
              <p:nvPr/>
            </p:nvSpPr>
            <p:spPr>
              <a:xfrm>
                <a:off x="2383049" y="3225791"/>
                <a:ext cx="266026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200" dirty="0">
                    <a:ln>
                      <a:solidFill>
                        <a:srgbClr val="78808D">
                          <a:alpha val="0"/>
                        </a:srgbClr>
                      </a:solidFill>
                    </a:ln>
                    <a:solidFill>
                      <a:srgbClr val="24292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서비스 운영 관리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8F2BFCC-0164-845F-2138-FC9E07344C56}"/>
                  </a:ext>
                </a:extLst>
              </p:cNvPr>
              <p:cNvSpPr txBox="1"/>
              <p:nvPr/>
            </p:nvSpPr>
            <p:spPr>
              <a:xfrm>
                <a:off x="825309" y="3102681"/>
                <a:ext cx="76908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1pPr algn="ctr">
                  <a:defRPr sz="32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en-US" altLang="ko-KR" sz="2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B6A5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V1.0</a:t>
                </a:r>
                <a:endPara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B6A5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2C0EBFC-7E03-2E16-251A-B3AC2CEE4A17}"/>
              </a:ext>
            </a:extLst>
          </p:cNvPr>
          <p:cNvGrpSpPr/>
          <p:nvPr/>
        </p:nvGrpSpPr>
        <p:grpSpPr>
          <a:xfrm>
            <a:off x="6333540" y="2752134"/>
            <a:ext cx="4854983" cy="881717"/>
            <a:chOff x="6502751" y="2833049"/>
            <a:chExt cx="4854983" cy="881717"/>
          </a:xfrm>
        </p:grpSpPr>
        <p:sp>
          <p:nvSpPr>
            <p:cNvPr id="34" name="그래픽 4">
              <a:extLst>
                <a:ext uri="{FF2B5EF4-FFF2-40B4-BE49-F238E27FC236}">
                  <a16:creationId xmlns:a16="http://schemas.microsoft.com/office/drawing/2014/main" id="{5000D253-AC75-8DEC-71A2-6CC8E1C568DA}"/>
                </a:ext>
              </a:extLst>
            </p:cNvPr>
            <p:cNvSpPr/>
            <p:nvPr/>
          </p:nvSpPr>
          <p:spPr>
            <a:xfrm>
              <a:off x="6502751" y="2833049"/>
              <a:ext cx="4854983" cy="881717"/>
            </a:xfrm>
            <a:custGeom>
              <a:avLst/>
              <a:gdLst>
                <a:gd name="connsiteX0" fmla="*/ 623888 w 1592579"/>
                <a:gd name="connsiteY0" fmla="*/ 1068705 h 1262062"/>
                <a:gd name="connsiteX1" fmla="*/ 1176338 w 1592579"/>
                <a:gd name="connsiteY1" fmla="*/ 1068705 h 1262062"/>
                <a:gd name="connsiteX2" fmla="*/ 1176338 w 1592579"/>
                <a:gd name="connsiteY2" fmla="*/ 1262063 h 1262062"/>
                <a:gd name="connsiteX3" fmla="*/ 1592580 w 1592579"/>
                <a:gd name="connsiteY3" fmla="*/ 641985 h 1262062"/>
                <a:gd name="connsiteX4" fmla="*/ 1176338 w 1592579"/>
                <a:gd name="connsiteY4" fmla="*/ 0 h 1262062"/>
                <a:gd name="connsiteX5" fmla="*/ 1176338 w 1592579"/>
                <a:gd name="connsiteY5" fmla="*/ 192405 h 1262062"/>
                <a:gd name="connsiteX6" fmla="*/ 492443 w 1592579"/>
                <a:gd name="connsiteY6" fmla="*/ 192405 h 1262062"/>
                <a:gd name="connsiteX7" fmla="*/ 492443 w 1592579"/>
                <a:gd name="connsiteY7" fmla="*/ 1068705 h 1262062"/>
                <a:gd name="connsiteX8" fmla="*/ 0 w 1592579"/>
                <a:gd name="connsiteY8" fmla="*/ 1068705 h 1262062"/>
                <a:gd name="connsiteX9" fmla="*/ 0 w 1592579"/>
                <a:gd name="connsiteY9" fmla="*/ 192405 h 1262062"/>
                <a:gd name="connsiteX10" fmla="*/ 367665 w 1592579"/>
                <a:gd name="connsiteY10" fmla="*/ 192405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92579" h="1262062">
                  <a:moveTo>
                    <a:pt x="623888" y="1068705"/>
                  </a:moveTo>
                  <a:lnTo>
                    <a:pt x="1176338" y="1068705"/>
                  </a:lnTo>
                  <a:lnTo>
                    <a:pt x="1176338" y="1262063"/>
                  </a:lnTo>
                  <a:lnTo>
                    <a:pt x="1592580" y="641985"/>
                  </a:lnTo>
                  <a:lnTo>
                    <a:pt x="1176338" y="0"/>
                  </a:lnTo>
                  <a:lnTo>
                    <a:pt x="1176338" y="192405"/>
                  </a:lnTo>
                  <a:lnTo>
                    <a:pt x="492443" y="192405"/>
                  </a:lnTo>
                  <a:lnTo>
                    <a:pt x="492443" y="1068705"/>
                  </a:lnTo>
                  <a:lnTo>
                    <a:pt x="0" y="1068705"/>
                  </a:lnTo>
                  <a:lnTo>
                    <a:pt x="0" y="192405"/>
                  </a:lnTo>
                  <a:lnTo>
                    <a:pt x="367665" y="192405"/>
                  </a:lnTo>
                </a:path>
              </a:pathLst>
            </a:custGeom>
            <a:noFill/>
            <a:ln w="63500" cap="rnd">
              <a:solidFill>
                <a:srgbClr val="77C8A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EF18B4-25AE-B9C1-9671-E2389624C75B}"/>
                </a:ext>
              </a:extLst>
            </p:cNvPr>
            <p:cNvSpPr txBox="1"/>
            <p:nvPr/>
          </p:nvSpPr>
          <p:spPr>
            <a:xfrm>
              <a:off x="8244887" y="3181574"/>
              <a:ext cx="26602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z="320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ln>
                    <a:solidFill>
                      <a:srgbClr val="78808D">
                        <a:alpha val="0"/>
                      </a:srgbClr>
                    </a:solidFill>
                  </a:ln>
                  <a:solidFill>
                    <a:srgbClr val="24292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인프라 관리 및 통합 대시보드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B5803F2-43E7-E29E-C1A8-624B1B3912F9}"/>
                </a:ext>
              </a:extLst>
            </p:cNvPr>
            <p:cNvSpPr/>
            <p:nvPr/>
          </p:nvSpPr>
          <p:spPr>
            <a:xfrm>
              <a:off x="7575234" y="2881542"/>
              <a:ext cx="183550" cy="183550"/>
            </a:xfrm>
            <a:prstGeom prst="ellipse">
              <a:avLst/>
            </a:prstGeom>
            <a:solidFill>
              <a:srgbClr val="77C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55C115A-2BA2-E513-4338-F03C8937A850}"/>
                </a:ext>
              </a:extLst>
            </p:cNvPr>
            <p:cNvSpPr/>
            <p:nvPr/>
          </p:nvSpPr>
          <p:spPr>
            <a:xfrm>
              <a:off x="8244887" y="3489351"/>
              <a:ext cx="183550" cy="183550"/>
            </a:xfrm>
            <a:prstGeom prst="ellipse">
              <a:avLst/>
            </a:prstGeom>
            <a:solidFill>
              <a:srgbClr val="77C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A55767-9BBD-D002-F679-ECE38481B1CA}"/>
                </a:ext>
              </a:extLst>
            </p:cNvPr>
            <p:cNvSpPr txBox="1"/>
            <p:nvPr/>
          </p:nvSpPr>
          <p:spPr>
            <a:xfrm>
              <a:off x="6687147" y="3058464"/>
              <a:ext cx="769084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rgbClr val="77C8A1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V2.5</a:t>
              </a:r>
              <a:endPara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C63DA73-87DA-30E8-B623-2D35106693FF}"/>
              </a:ext>
            </a:extLst>
          </p:cNvPr>
          <p:cNvSpPr/>
          <p:nvPr/>
        </p:nvSpPr>
        <p:spPr>
          <a:xfrm>
            <a:off x="587212" y="3717032"/>
            <a:ext cx="5716894" cy="2595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통합 대시보드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코어 클라우드 및 클라우드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엣지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정보 제공</a:t>
            </a:r>
            <a:endParaRPr kumimoji="1" lang="en-US" altLang="ko-KR" sz="11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굴림" charset="-127"/>
                <a:cs typeface="+mn-cs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클러스터 관리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클러스터 등록 관리 기능 제공</a:t>
            </a: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굴림" charset="-127"/>
                <a:cs typeface="+mn-cs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노드 관리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노드 관리 기능 제공</a:t>
            </a: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굴림" charset="-127"/>
                <a:cs typeface="+mn-cs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프로젝트 관리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프로젝트 등록 관리 기능 제공</a:t>
            </a: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워크로드 관리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 워크로드 관리 기능 제공</a:t>
            </a: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모니터링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시스템 및 서비스의 모니터링 기능 제공</a:t>
            </a:r>
          </a:p>
          <a:p>
            <a:pPr marL="88900" marR="0" lvl="0" indent="-8890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-apple-system"/>
                <a:ea typeface="굴림" charset="-127"/>
                <a:cs typeface="+mn-cs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접근설정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 목록 및 사용자 워크스페이스 관리</a:t>
            </a:r>
            <a:endParaRPr kumimoji="1" lang="en-US" altLang="ko-KR" sz="12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510DF20-6742-36F0-A373-6FD5E142FF74}"/>
              </a:ext>
            </a:extLst>
          </p:cNvPr>
          <p:cNvSpPr/>
          <p:nvPr/>
        </p:nvSpPr>
        <p:spPr>
          <a:xfrm>
            <a:off x="6333541" y="3717032"/>
            <a:ext cx="5598764" cy="2767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추가기능</a:t>
            </a:r>
            <a:endParaRPr kumimoji="1" lang="en-US" altLang="ko-KR" sz="20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Storage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데이터 저장 및 관리를 위한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PVC,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스토리지 클래스 생성 및 관리 기능 제공</a:t>
            </a:r>
            <a:endParaRPr kumimoji="1" lang="en-US" altLang="ko-KR" sz="11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Dashboard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Platform Dashboard,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Service admin dashboard, Storage Dashboard, Pod Dashboard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추가 및 위치 정보 제공</a:t>
            </a:r>
            <a:endParaRPr kumimoji="1" lang="en-US" altLang="ko-KR" sz="11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Cloud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VM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생성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및 관리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Cloud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인증 관리 기능 제공</a:t>
            </a:r>
            <a:endParaRPr kumimoji="1" lang="en-US" altLang="ko-KR" sz="11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시스템 환경설정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Secret, </a:t>
            </a:r>
            <a:r>
              <a:rPr kumimoji="1" lang="en-US" altLang="ko-KR" sz="1100" b="0" i="0" u="none" strike="noStrike" kern="1200" cap="none" spc="0" normalizeH="0" baseline="0" noProof="0" dirty="0" err="1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configmap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Service Account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등 시스템 환경설정 관리 기능 </a:t>
            </a:r>
            <a:endParaRPr kumimoji="1" lang="en-US" altLang="ko-KR" sz="11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기능 고도화</a:t>
            </a:r>
            <a:endParaRPr kumimoji="1" lang="en-US" altLang="ko-KR" sz="20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UI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디자인 개선 및 통합 대시보드 기능 고도화</a:t>
            </a:r>
            <a:endParaRPr kumimoji="1" lang="en-US" altLang="ko-KR" sz="14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88900" marR="0" lvl="0" indent="-88900" algn="l" defTabSz="914400" rtl="0" eaLnBrk="1" fontAlgn="base" latinLnBrk="1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solidFill>
                    <a:srgbClr val="78808D">
                      <a:alpha val="0"/>
                    </a:srgbClr>
                  </a:solidFill>
                </a:ln>
                <a:solidFill>
                  <a:srgbClr val="24292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실시간 모니터링 화면 고도화</a:t>
            </a:r>
            <a:endParaRPr kumimoji="1" lang="en-US" altLang="ko-KR" sz="400" b="0" i="0" u="none" strike="noStrike" kern="1200" cap="none" spc="0" normalizeH="0" baseline="0" noProof="0" dirty="0">
              <a:ln>
                <a:solidFill>
                  <a:srgbClr val="78808D">
                    <a:alpha val="0"/>
                  </a:srgbClr>
                </a:solidFill>
              </a:ln>
              <a:solidFill>
                <a:srgbClr val="24292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934981"/>
      </p:ext>
    </p:extLst>
  </p:cSld>
  <p:clrMapOvr>
    <a:masterClrMapping/>
  </p:clrMapOvr>
</p:sld>
</file>

<file path=ppt/theme/theme1.xml><?xml version="1.0" encoding="utf-8"?>
<a:theme xmlns:a="http://schemas.openxmlformats.org/drawingml/2006/main" name="4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스킨, 플러그인 서베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스킨, 플러그인 서베이</Template>
  <TotalTime>66758</TotalTime>
  <Words>1800</Words>
  <Application>Microsoft Office PowerPoint</Application>
  <PresentationFormat>와이드스크린</PresentationFormat>
  <Paragraphs>548</Paragraphs>
  <Slides>26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44" baseType="lpstr">
      <vt:lpstr>-apple-system</vt:lpstr>
      <vt:lpstr>HY견고딕</vt:lpstr>
      <vt:lpstr>HY헤드라인M</vt:lpstr>
      <vt:lpstr>굴림</vt:lpstr>
      <vt:lpstr>나눔고딕</vt:lpstr>
      <vt:lpstr>나눔고딕 ExtraBold</vt:lpstr>
      <vt:lpstr>나눔스퀘어</vt:lpstr>
      <vt:lpstr>나눔스퀘어 Bold</vt:lpstr>
      <vt:lpstr>나눔스퀘어 ExtraBold</vt:lpstr>
      <vt:lpstr>돋움</vt:lpstr>
      <vt:lpstr>맑은 고딕</vt:lpstr>
      <vt:lpstr>Arial</vt:lpstr>
      <vt:lpstr>Book Antiqua</vt:lpstr>
      <vt:lpstr>Microsoft Sans Serif</vt:lpstr>
      <vt:lpstr>Wingdings</vt:lpstr>
      <vt:lpstr>4_etri</vt:lpstr>
      <vt:lpstr>스킨, 플러그인 서베이</vt:lpstr>
      <vt:lpstr>5_etri</vt:lpstr>
      <vt:lpstr>다중 클라우드 엣지 인프라 구성 및 서비스 관리 기술</vt:lpstr>
      <vt:lpstr>PowerPoint 프레젠테이션</vt:lpstr>
      <vt:lpstr>목차</vt:lpstr>
      <vt:lpstr>PowerPoint 프레젠테이션</vt:lpstr>
      <vt:lpstr>다중 클라우드 엣지 인프라 구성 기술 개요</vt:lpstr>
      <vt:lpstr>다중 클라우드 엣지 인프라 구성 기술 개요</vt:lpstr>
      <vt:lpstr>다중 클라우드 엣지 인프라 구성 기술 개요</vt:lpstr>
      <vt:lpstr>GM-Center/GM-Tool 릴리즈 개요</vt:lpstr>
      <vt:lpstr>GM-Center/GM-Tool 릴리즈 개요</vt:lpstr>
      <vt:lpstr>PowerPoint 프레젠테이션</vt:lpstr>
      <vt:lpstr>GM-Center 구조</vt:lpstr>
      <vt:lpstr>코어 클라우드 연동 개요</vt:lpstr>
      <vt:lpstr>코어 클라우드 연동 구성</vt:lpstr>
      <vt:lpstr>코어 클라우드 프로비저닝 수행(결과)</vt:lpstr>
      <vt:lpstr>PowerPoint 프레젠테이션</vt:lpstr>
      <vt:lpstr>GM-Tool 개요</vt:lpstr>
      <vt:lpstr>GM-Tool 개요</vt:lpstr>
      <vt:lpstr>GM-Tool 고도화</vt:lpstr>
      <vt:lpstr>GM-Tool 고도화</vt:lpstr>
      <vt:lpstr>GM-Tool 고도화</vt:lpstr>
      <vt:lpstr>GM-Tool 고도화</vt:lpstr>
      <vt:lpstr>GM-Tool 고도화</vt:lpstr>
      <vt:lpstr>GM-Tool 고도화</vt:lpstr>
      <vt:lpstr>PowerPoint 프레젠테이션</vt:lpstr>
      <vt:lpstr>차년도 개발 내용</vt:lpstr>
      <vt:lpstr>PowerPoint 프레젠테이션</vt:lpstr>
    </vt:vector>
  </TitlesOfParts>
  <Company>ETRI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중심의 엣지 컴퓨팅 SW 플랫폼 핵심 기술 (GEdge 플랫폼 기술 및 커뮤니티 소개)</dc:title>
  <dc:creator>Kim. Sunwook</dc:creator>
  <cp:lastModifiedBy>김바울</cp:lastModifiedBy>
  <cp:revision>2771</cp:revision>
  <cp:lastPrinted>2021-08-18T03:04:20Z</cp:lastPrinted>
  <dcterms:created xsi:type="dcterms:W3CDTF">2008-02-04T05:35:34Z</dcterms:created>
  <dcterms:modified xsi:type="dcterms:W3CDTF">2022-12-20T05:47:42Z</dcterms:modified>
</cp:coreProperties>
</file>